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5" r:id="rId1"/>
    <p:sldMasterId id="2147483679" r:id="rId2"/>
    <p:sldMasterId id="2147483674" r:id="rId3"/>
    <p:sldMasterId id="2147483683" r:id="rId4"/>
    <p:sldMasterId id="2147483681" r:id="rId5"/>
  </p:sldMasterIdLst>
  <p:notesMasterIdLst>
    <p:notesMasterId r:id="rId21"/>
  </p:notesMasterIdLst>
  <p:handoutMasterIdLst>
    <p:handoutMasterId r:id="rId22"/>
  </p:handoutMasterIdLst>
  <p:sldIdLst>
    <p:sldId id="265" r:id="rId6"/>
    <p:sldId id="552" r:id="rId7"/>
    <p:sldId id="381" r:id="rId8"/>
    <p:sldId id="383" r:id="rId9"/>
    <p:sldId id="398" r:id="rId10"/>
    <p:sldId id="390" r:id="rId11"/>
    <p:sldId id="386" r:id="rId12"/>
    <p:sldId id="546" r:id="rId13"/>
    <p:sldId id="547" r:id="rId14"/>
    <p:sldId id="548" r:id="rId15"/>
    <p:sldId id="549" r:id="rId16"/>
    <p:sldId id="550" r:id="rId17"/>
    <p:sldId id="551" r:id="rId18"/>
    <p:sldId id="553" r:id="rId19"/>
    <p:sldId id="554" r:id="rId20"/>
  </p:sldIdLst>
  <p:sldSz cx="9144000" cy="5715000" type="screen16x1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800" userDrawn="1">
          <p15:clr>
            <a:srgbClr val="A4A3A4"/>
          </p15:clr>
        </p15:guide>
        <p15:guide id="2" pos="2400" userDrawn="1">
          <p15:clr>
            <a:srgbClr val="A4A3A4"/>
          </p15:clr>
        </p15:guide>
        <p15:guide id="3"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2F2FF"/>
    <a:srgbClr val="EE4093"/>
    <a:srgbClr val="934BC9"/>
    <a:srgbClr val="008000"/>
    <a:srgbClr val="FF5050"/>
    <a:srgbClr val="FF7C8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03" autoAdjust="0"/>
    <p:restoredTop sz="69244" autoAdjust="0"/>
  </p:normalViewPr>
  <p:slideViewPr>
    <p:cSldViewPr>
      <p:cViewPr varScale="1">
        <p:scale>
          <a:sx n="107" d="100"/>
          <a:sy n="107" d="100"/>
        </p:scale>
        <p:origin x="-102" y="-456"/>
      </p:cViewPr>
      <p:guideLst>
        <p:guide orient="horz" pos="530"/>
        <p:guide orient="horz" pos="3206"/>
        <p:guide orient="horz" pos="394"/>
        <p:guide pos="567"/>
        <p:guide pos="5193"/>
      </p:guideLst>
    </p:cSldViewPr>
  </p:slideViewPr>
  <p:notesTextViewPr>
    <p:cViewPr>
      <p:scale>
        <a:sx n="150" d="100"/>
        <a:sy n="150" d="100"/>
      </p:scale>
      <p:origin x="0" y="0"/>
    </p:cViewPr>
  </p:notesTextViewPr>
  <p:sorterViewPr>
    <p:cViewPr>
      <p:scale>
        <a:sx n="100" d="100"/>
        <a:sy n="100" d="100"/>
      </p:scale>
      <p:origin x="0" y="0"/>
    </p:cViewPr>
  </p:sorterViewPr>
  <p:notesViewPr>
    <p:cSldViewPr>
      <p:cViewPr varScale="1">
        <p:scale>
          <a:sx n="110" d="100"/>
          <a:sy n="110" d="100"/>
        </p:scale>
        <p:origin x="-1320" y="-7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H:\A\Lectures\&#32113;&#35336;2015\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425523914431171"/>
          <c:y val="0.23907383449148648"/>
          <c:w val="0.75055203950963667"/>
          <c:h val="0.49940552171011682"/>
        </c:manualLayout>
      </c:layout>
      <c:barChart>
        <c:barDir val="col"/>
        <c:grouping val="clustered"/>
        <c:varyColors val="0"/>
        <c:ser>
          <c:idx val="0"/>
          <c:order val="0"/>
          <c:spPr>
            <a:solidFill>
              <a:srgbClr val="0000FF"/>
            </a:solidFill>
          </c:spPr>
          <c:invertIfNegative val="0"/>
          <c:cat>
            <c:strRef>
              <c:f>Sheet1!$K$2:$K$7</c:f>
              <c:strCache>
                <c:ptCount val="6"/>
                <c:pt idx="0">
                  <c:v>45未満</c:v>
                </c:pt>
                <c:pt idx="1">
                  <c:v>45-49</c:v>
                </c:pt>
                <c:pt idx="2">
                  <c:v>50-54</c:v>
                </c:pt>
                <c:pt idx="3">
                  <c:v>55-59</c:v>
                </c:pt>
                <c:pt idx="4">
                  <c:v>60-64</c:v>
                </c:pt>
                <c:pt idx="5">
                  <c:v>65以上</c:v>
                </c:pt>
              </c:strCache>
            </c:strRef>
          </c:cat>
          <c:val>
            <c:numRef>
              <c:f>Sheet1!$L$2:$L$7</c:f>
              <c:numCache>
                <c:formatCode>General</c:formatCode>
                <c:ptCount val="6"/>
                <c:pt idx="0">
                  <c:v>1</c:v>
                </c:pt>
                <c:pt idx="1">
                  <c:v>20</c:v>
                </c:pt>
                <c:pt idx="2">
                  <c:v>48</c:v>
                </c:pt>
                <c:pt idx="3">
                  <c:v>24</c:v>
                </c:pt>
                <c:pt idx="4">
                  <c:v>4</c:v>
                </c:pt>
                <c:pt idx="5">
                  <c:v>3</c:v>
                </c:pt>
              </c:numCache>
            </c:numRef>
          </c:val>
          <c:extLst xmlns:c16r2="http://schemas.microsoft.com/office/drawing/2015/06/chart">
            <c:ext xmlns:c16="http://schemas.microsoft.com/office/drawing/2014/chart" uri="{C3380CC4-5D6E-409C-BE32-E72D297353CC}">
              <c16:uniqueId val="{00000000-B1F5-6D4C-8FEA-6E9DE6DA8022}"/>
            </c:ext>
          </c:extLst>
        </c:ser>
        <c:dLbls>
          <c:showLegendKey val="0"/>
          <c:showVal val="0"/>
          <c:showCatName val="0"/>
          <c:showSerName val="0"/>
          <c:showPercent val="0"/>
          <c:showBubbleSize val="0"/>
        </c:dLbls>
        <c:gapWidth val="32"/>
        <c:axId val="46935040"/>
        <c:axId val="46945024"/>
      </c:barChart>
      <c:catAx>
        <c:axId val="46935040"/>
        <c:scaling>
          <c:orientation val="minMax"/>
        </c:scaling>
        <c:delete val="1"/>
        <c:axPos val="b"/>
        <c:numFmt formatCode="General" sourceLinked="0"/>
        <c:majorTickMark val="none"/>
        <c:minorTickMark val="none"/>
        <c:tickLblPos val="nextTo"/>
        <c:crossAx val="46945024"/>
        <c:crosses val="autoZero"/>
        <c:auto val="0"/>
        <c:lblAlgn val="ctr"/>
        <c:lblOffset val="100"/>
        <c:noMultiLvlLbl val="0"/>
      </c:catAx>
      <c:valAx>
        <c:axId val="46945024"/>
        <c:scaling>
          <c:orientation val="minMax"/>
        </c:scaling>
        <c:delete val="0"/>
        <c:axPos val="l"/>
        <c:majorGridlines>
          <c:spPr>
            <a:ln w="6350">
              <a:noFill/>
              <a:prstDash val="sysDot"/>
            </a:ln>
          </c:spPr>
        </c:majorGridlines>
        <c:numFmt formatCode="General" sourceLinked="0"/>
        <c:majorTickMark val="out"/>
        <c:minorTickMark val="none"/>
        <c:tickLblPos val="nextTo"/>
        <c:spPr>
          <a:ln>
            <a:noFill/>
          </a:ln>
        </c:spPr>
        <c:txPr>
          <a:bodyPr/>
          <a:lstStyle/>
          <a:p>
            <a:pPr>
              <a:defRPr sz="1600"/>
            </a:pPr>
            <a:endParaRPr lang="ja-JP"/>
          </a:p>
        </c:txPr>
        <c:crossAx val="46935040"/>
        <c:crosses val="autoZero"/>
        <c:crossBetween val="between"/>
      </c:valAx>
      <c:spPr>
        <a:solidFill>
          <a:srgbClr val="F2F2FF"/>
        </a:solidFill>
        <a:ln w="0">
          <a:noFill/>
        </a:ln>
      </c:spPr>
    </c:plotArea>
    <c:plotVisOnly val="1"/>
    <c:dispBlanksAs val="gap"/>
    <c:showDLblsOverMax val="0"/>
  </c:chart>
  <c:spPr>
    <a:noFill/>
  </c:spPr>
  <c:txPr>
    <a:bodyPr/>
    <a:lstStyle/>
    <a:p>
      <a:pPr>
        <a:defRPr sz="1400">
          <a:latin typeface="HGP創英角ｺﾞｼｯｸUB" panose="020B0900000000000000" pitchFamily="50" charset="-128"/>
          <a:ea typeface="HGP創英角ｺﾞｼｯｸUB" panose="020B0900000000000000" pitchFamily="50" charset="-128"/>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dirty="0">
              <a:latin typeface="Arial" panose="020B0604020202020204" pitchFamily="34" charset="0"/>
            </a:endParaRPr>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dirty="0">
              <a:latin typeface="Arial" panose="020B0604020202020204" pitchFamily="34" charset="0"/>
            </a:endParaRPr>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0644" tIns="45322" rIns="90644" bIns="45322" rtlCol="0" anchor="b"/>
          <a:lstStyle>
            <a:lvl1pPr algn="r">
              <a:defRPr sz="1200"/>
            </a:lvl1pPr>
          </a:lstStyle>
          <a:p>
            <a:fld id="{1AB10502-D433-4698-A4DF-06029B496A98}" type="slidenum">
              <a:rPr kumimoji="1" lang="ja-JP" altLang="en-US" smtClean="0">
                <a:latin typeface="Arial" panose="020B0604020202020204" pitchFamily="34" charset="0"/>
              </a:rPr>
              <a:t>‹#›</a:t>
            </a:fld>
            <a:endParaRPr kumimoji="1" lang="ja-JP" altLang="en-US" dirty="0">
              <a:latin typeface="Arial" panose="020B0604020202020204" pitchFamily="34" charset="0"/>
            </a:endParaRPr>
          </a:p>
        </p:txBody>
      </p:sp>
    </p:spTree>
    <p:extLst>
      <p:ext uri="{BB962C8B-B14F-4D97-AF65-F5344CB8AC3E}">
        <p14:creationId xmlns:p14="http://schemas.microsoft.com/office/powerpoint/2010/main" val="2455715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atin typeface="Arial" panose="020B0604020202020204" pitchFamily="34" charset="0"/>
              </a:defRPr>
            </a:lvl1pPr>
          </a:lstStyle>
          <a:p>
            <a:endParaRPr lang="ja-JP" altLang="en-US" dirty="0"/>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atin typeface="Arial" panose="020B0604020202020204" pitchFamily="34" charset="0"/>
              </a:defRPr>
            </a:lvl1pPr>
          </a:lstStyle>
          <a:p>
            <a:fld id="{9D65FD74-6499-4290-962A-F179C6685009}" type="datetimeFigureOut">
              <a:rPr lang="ja-JP" altLang="en-US" smtClean="0"/>
              <a:pPr/>
              <a:t>2020/2/21</a:t>
            </a:fld>
            <a:endParaRPr lang="ja-JP" altLang="en-US" dirty="0"/>
          </a:p>
        </p:txBody>
      </p:sp>
      <p:sp>
        <p:nvSpPr>
          <p:cNvPr id="4" name="スライド イメージ プレースホルダー 3"/>
          <p:cNvSpPr>
            <a:spLocks noGrp="1" noRot="1" noChangeAspect="1"/>
          </p:cNvSpPr>
          <p:nvPr>
            <p:ph type="sldImg" idx="2"/>
          </p:nvPr>
        </p:nvSpPr>
        <p:spPr>
          <a:xfrm>
            <a:off x="704850" y="1233488"/>
            <a:ext cx="5326063" cy="3330575"/>
          </a:xfrm>
          <a:prstGeom prst="rect">
            <a:avLst/>
          </a:prstGeom>
          <a:noFill/>
          <a:ln w="12700">
            <a:solidFill>
              <a:prstClr val="black"/>
            </a:solidFill>
          </a:ln>
        </p:spPr>
        <p:txBody>
          <a:bodyPr vert="horz" lIns="90644" tIns="45322" rIns="90644" bIns="45322" rtlCol="0" anchor="ctr"/>
          <a:lstStyle/>
          <a:p>
            <a:endParaRPr lang="ja-JP" altLang="en-US" dirty="0"/>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atin typeface="Arial" panose="020B0604020202020204" pitchFamily="34" charset="0"/>
              </a:defRPr>
            </a:lvl1pPr>
          </a:lstStyle>
          <a:p>
            <a:endParaRPr lang="ja-JP" altLang="en-US" dirty="0"/>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atin typeface="Arial" panose="020B0604020202020204" pitchFamily="34" charset="0"/>
              </a:defRPr>
            </a:lvl1pPr>
          </a:lstStyle>
          <a:p>
            <a:fld id="{7D5489D7-4FFC-455B-B915-3CEFB519FBBE}" type="slidenum">
              <a:rPr lang="ja-JP" altLang="en-US" smtClean="0"/>
              <a:pPr/>
              <a:t>‹#›</a:t>
            </a:fld>
            <a:endParaRPr lang="ja-JP" altLang="en-US" dirty="0"/>
          </a:p>
        </p:txBody>
      </p:sp>
    </p:spTree>
    <p:extLst>
      <p:ext uri="{BB962C8B-B14F-4D97-AF65-F5344CB8AC3E}">
        <p14:creationId xmlns:p14="http://schemas.microsoft.com/office/powerpoint/2010/main" val="241455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sz="1200" b="0" dirty="0" smtClean="0">
                <a:latin typeface="+mn-ea"/>
                <a:ea typeface="+mn-ea"/>
              </a:rPr>
              <a:t>いよいよ最後のまとめです。</a:t>
            </a:r>
          </a:p>
          <a:p>
            <a:r>
              <a:rPr kumimoji="1" lang="ja-JP" altLang="en-US" sz="1200" b="0" dirty="0" smtClean="0">
                <a:latin typeface="+mn-ea"/>
                <a:ea typeface="+mn-ea"/>
              </a:rPr>
              <a:t>これまで学んで振り返って、「統計の入門」を終えることにしましょう。</a:t>
            </a:r>
          </a:p>
          <a:p>
            <a:endParaRPr kumimoji="1" lang="ja-JP" altLang="en-US" sz="1200" b="0" dirty="0">
              <a:latin typeface="+mn-ea"/>
              <a:ea typeface="+mn-ea"/>
            </a:endParaRP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a:t>
            </a:fld>
            <a:endParaRPr kumimoji="1" lang="ja-JP" altLang="en-US"/>
          </a:p>
        </p:txBody>
      </p:sp>
    </p:spTree>
    <p:extLst>
      <p:ext uri="{BB962C8B-B14F-4D97-AF65-F5344CB8AC3E}">
        <p14:creationId xmlns:p14="http://schemas.microsoft.com/office/powerpoint/2010/main" val="810303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独立性の検定での考え方を再度復習してみましょう。</a:t>
            </a:r>
          </a:p>
          <a:p>
            <a:r>
              <a:rPr kumimoji="1" lang="ja-JP" altLang="en-US" dirty="0" smtClean="0">
                <a:latin typeface="+mn-ea"/>
                <a:ea typeface="+mn-ea"/>
              </a:rPr>
              <a:t>まず、独立であると仮定します。独立性の仮定の下に計算されるカイ２乗値はカイ２分布に従うので、</a:t>
            </a:r>
          </a:p>
          <a:p>
            <a:r>
              <a:rPr kumimoji="1" lang="ja-JP" altLang="en-US" dirty="0" smtClean="0">
                <a:latin typeface="+mn-ea"/>
                <a:ea typeface="+mn-ea"/>
              </a:rPr>
              <a:t>次に、実際に得られた以上のカイ２乗値が得られる確率を考えることになります。</a:t>
            </a:r>
          </a:p>
          <a:p>
            <a:r>
              <a:rPr kumimoji="1" lang="ja-JP" altLang="en-US" dirty="0" smtClean="0">
                <a:latin typeface="+mn-ea"/>
                <a:ea typeface="+mn-ea"/>
              </a:rPr>
              <a:t>確率が十分に小さいなら、独立性の仮定は間違いで、独立ではなかった、と結論づけます。</a:t>
            </a:r>
          </a:p>
          <a:p>
            <a:r>
              <a:rPr kumimoji="1" lang="ja-JP" altLang="en-US" dirty="0" smtClean="0">
                <a:latin typeface="+mn-ea"/>
                <a:ea typeface="+mn-ea"/>
              </a:rPr>
              <a:t>一方、確率が大きい場合には、これだけでは「独立である」といいきれないことになっていることには注意が必要で、</a:t>
            </a:r>
          </a:p>
          <a:p>
            <a:r>
              <a:rPr kumimoji="1" lang="ja-JP" altLang="en-US" dirty="0" smtClean="0">
                <a:latin typeface="+mn-ea"/>
                <a:ea typeface="+mn-ea"/>
              </a:rPr>
              <a:t>このことを仮説検定の非対称性と呼びました。</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10</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第</a:t>
            </a:r>
            <a:r>
              <a:rPr kumimoji="1" lang="en-US" altLang="ja-JP" dirty="0" smtClean="0">
                <a:latin typeface="+mn-ea"/>
                <a:ea typeface="+mn-ea"/>
              </a:rPr>
              <a:t>5</a:t>
            </a:r>
            <a:r>
              <a:rPr kumimoji="1" lang="ja-JP" altLang="en-US" dirty="0" smtClean="0">
                <a:latin typeface="+mn-ea"/>
                <a:ea typeface="+mn-ea"/>
              </a:rPr>
              <a:t>回の後半では推定を学びました。</a:t>
            </a:r>
          </a:p>
          <a:p>
            <a:r>
              <a:rPr kumimoji="1" lang="ja-JP" altLang="en-US" dirty="0" smtClean="0">
                <a:latin typeface="+mn-ea"/>
                <a:ea typeface="+mn-ea"/>
              </a:rPr>
              <a:t>ゴルファーにハテナ地点を狙って</a:t>
            </a:r>
            <a:r>
              <a:rPr kumimoji="1" lang="en-US" altLang="ja-JP" dirty="0" smtClean="0">
                <a:latin typeface="+mn-ea"/>
                <a:ea typeface="+mn-ea"/>
              </a:rPr>
              <a:t>100</a:t>
            </a:r>
            <a:r>
              <a:rPr kumimoji="1" lang="ja-JP" altLang="en-US" dirty="0" smtClean="0">
                <a:latin typeface="+mn-ea"/>
                <a:ea typeface="+mn-ea"/>
              </a:rPr>
              <a:t>回打ってもらった上で、</a:t>
            </a:r>
            <a:r>
              <a:rPr kumimoji="1" lang="en-US" altLang="ja-JP" dirty="0" smtClean="0">
                <a:latin typeface="+mn-ea"/>
                <a:ea typeface="+mn-ea"/>
              </a:rPr>
              <a:t>1</a:t>
            </a:r>
            <a:r>
              <a:rPr kumimoji="1" lang="ja-JP" altLang="en-US" dirty="0" smtClean="0">
                <a:latin typeface="+mn-ea"/>
                <a:ea typeface="+mn-ea"/>
              </a:rPr>
              <a:t>回ずつ信頼区間を求めた結果をまとめた図でした。</a:t>
            </a:r>
          </a:p>
          <a:p>
            <a:r>
              <a:rPr kumimoji="1" lang="ja-JP" altLang="en-US" dirty="0" smtClean="0">
                <a:latin typeface="+mn-ea"/>
                <a:ea typeface="+mn-ea"/>
              </a:rPr>
              <a:t>終わったところで本人に狙った地点までの距離</a:t>
            </a:r>
            <a:r>
              <a:rPr kumimoji="1" lang="en-US" altLang="ja-JP" dirty="0" smtClean="0">
                <a:latin typeface="+mn-ea"/>
                <a:ea typeface="+mn-ea"/>
              </a:rPr>
              <a:t>X</a:t>
            </a:r>
            <a:r>
              <a:rPr kumimoji="1" lang="ja-JP" altLang="en-US" dirty="0" smtClean="0">
                <a:latin typeface="+mn-ea"/>
                <a:ea typeface="+mn-ea"/>
              </a:rPr>
              <a:t>を確かめてもらうと</a:t>
            </a:r>
            <a:r>
              <a:rPr kumimoji="1" lang="en-US" altLang="ja-JP" dirty="0" smtClean="0">
                <a:latin typeface="+mn-ea"/>
                <a:ea typeface="+mn-ea"/>
              </a:rPr>
              <a:t>49</a:t>
            </a:r>
            <a:r>
              <a:rPr kumimoji="1" lang="ja-JP" altLang="en-US" dirty="0" smtClean="0">
                <a:latin typeface="+mn-ea"/>
                <a:ea typeface="+mn-ea"/>
              </a:rPr>
              <a:t>メートルだったのですが、</a:t>
            </a:r>
            <a:r>
              <a:rPr kumimoji="1" lang="en-US" altLang="ja-JP" dirty="0" smtClean="0">
                <a:latin typeface="+mn-ea"/>
                <a:ea typeface="+mn-ea"/>
              </a:rPr>
              <a:t>100</a:t>
            </a:r>
            <a:r>
              <a:rPr kumimoji="1" lang="ja-JP" altLang="en-US" dirty="0" smtClean="0">
                <a:latin typeface="+mn-ea"/>
                <a:ea typeface="+mn-ea"/>
              </a:rPr>
              <a:t>回分の信頼区間に真の値である</a:t>
            </a:r>
            <a:r>
              <a:rPr kumimoji="1" lang="en-US" altLang="ja-JP" dirty="0" smtClean="0">
                <a:latin typeface="+mn-ea"/>
                <a:ea typeface="+mn-ea"/>
              </a:rPr>
              <a:t>49</a:t>
            </a:r>
            <a:r>
              <a:rPr kumimoji="1" lang="ja-JP" altLang="en-US" dirty="0" smtClean="0">
                <a:latin typeface="+mn-ea"/>
                <a:ea typeface="+mn-ea"/>
              </a:rPr>
              <a:t>メートルが含まれていない、赤の信頼区間が複数あることに注目が必要です。</a:t>
            </a:r>
          </a:p>
          <a:p>
            <a:r>
              <a:rPr kumimoji="1" lang="en-US" altLang="ja-JP" dirty="0" smtClean="0">
                <a:latin typeface="+mn-ea"/>
                <a:ea typeface="+mn-ea"/>
              </a:rPr>
              <a:t>100</a:t>
            </a:r>
            <a:r>
              <a:rPr kumimoji="1" lang="ja-JP" altLang="en-US" dirty="0" smtClean="0">
                <a:latin typeface="+mn-ea"/>
                <a:ea typeface="+mn-ea"/>
              </a:rPr>
              <a:t>回試行して</a:t>
            </a:r>
            <a:r>
              <a:rPr kumimoji="1" lang="en-US" altLang="ja-JP" dirty="0" smtClean="0">
                <a:latin typeface="+mn-ea"/>
                <a:ea typeface="+mn-ea"/>
              </a:rPr>
              <a:t>90</a:t>
            </a:r>
            <a:r>
              <a:rPr kumimoji="1" lang="ja-JP" altLang="en-US" dirty="0" smtClean="0">
                <a:latin typeface="+mn-ea"/>
                <a:ea typeface="+mn-ea"/>
              </a:rPr>
              <a:t>％信頼区間で推定した場合には、</a:t>
            </a:r>
            <a:r>
              <a:rPr kumimoji="1" lang="en-US" altLang="ja-JP" dirty="0" smtClean="0">
                <a:latin typeface="+mn-ea"/>
                <a:ea typeface="+mn-ea"/>
              </a:rPr>
              <a:t>90</a:t>
            </a:r>
            <a:r>
              <a:rPr kumimoji="1" lang="ja-JP" altLang="en-US" dirty="0" smtClean="0">
                <a:latin typeface="+mn-ea"/>
                <a:ea typeface="+mn-ea"/>
              </a:rPr>
              <a:t>％にあたる</a:t>
            </a:r>
            <a:r>
              <a:rPr kumimoji="1" lang="en-US" altLang="ja-JP" dirty="0" smtClean="0">
                <a:latin typeface="+mn-ea"/>
                <a:ea typeface="+mn-ea"/>
              </a:rPr>
              <a:t>90</a:t>
            </a:r>
            <a:r>
              <a:rPr kumimoji="1" lang="ja-JP" altLang="en-US" dirty="0" smtClean="0">
                <a:latin typeface="+mn-ea"/>
                <a:ea typeface="+mn-ea"/>
              </a:rPr>
              <a:t>回分の信頼区間が真の値を含む、というのが区間推定の考え方なのです。</a:t>
            </a:r>
          </a:p>
          <a:p>
            <a:endParaRPr kumimoji="1" lang="ja-JP" altLang="en-US" dirty="0" smtClean="0">
              <a:latin typeface="+mn-ea"/>
              <a:ea typeface="+mn-ea"/>
            </a:endParaRPr>
          </a:p>
          <a:p>
            <a:r>
              <a:rPr kumimoji="1" lang="ja-JP" altLang="en-US" dirty="0" smtClean="0">
                <a:latin typeface="+mn-ea"/>
                <a:ea typeface="+mn-ea"/>
              </a:rPr>
              <a:t>説明の中で、「狙ったハテナメートルは</a:t>
            </a:r>
            <a:r>
              <a:rPr kumimoji="1" lang="en-US" altLang="ja-JP" dirty="0" smtClean="0">
                <a:latin typeface="+mn-ea"/>
                <a:ea typeface="+mn-ea"/>
              </a:rPr>
              <a:t>45-7</a:t>
            </a:r>
            <a:r>
              <a:rPr kumimoji="1" lang="ja-JP" altLang="en-US" dirty="0" smtClean="0">
                <a:latin typeface="+mn-ea"/>
                <a:ea typeface="+mn-ea"/>
              </a:rPr>
              <a:t>の</a:t>
            </a:r>
            <a:r>
              <a:rPr kumimoji="1" lang="en-US" altLang="ja-JP" dirty="0" smtClean="0">
                <a:latin typeface="+mn-ea"/>
                <a:ea typeface="+mn-ea"/>
              </a:rPr>
              <a:t>38</a:t>
            </a:r>
            <a:r>
              <a:rPr kumimoji="1" lang="ja-JP" altLang="en-US" dirty="0" smtClean="0">
                <a:latin typeface="+mn-ea"/>
                <a:ea typeface="+mn-ea"/>
              </a:rPr>
              <a:t>と</a:t>
            </a:r>
            <a:r>
              <a:rPr kumimoji="1" lang="en-US" altLang="ja-JP" dirty="0" smtClean="0">
                <a:latin typeface="+mn-ea"/>
                <a:ea typeface="+mn-ea"/>
              </a:rPr>
              <a:t>45+7</a:t>
            </a:r>
            <a:r>
              <a:rPr kumimoji="1" lang="ja-JP" altLang="en-US" dirty="0" smtClean="0">
                <a:latin typeface="+mn-ea"/>
                <a:ea typeface="+mn-ea"/>
              </a:rPr>
              <a:t>の</a:t>
            </a:r>
            <a:r>
              <a:rPr kumimoji="1" lang="en-US" altLang="ja-JP" dirty="0" smtClean="0">
                <a:latin typeface="+mn-ea"/>
                <a:ea typeface="+mn-ea"/>
              </a:rPr>
              <a:t>52</a:t>
            </a:r>
            <a:r>
              <a:rPr kumimoji="1" lang="ja-JP" altLang="en-US" dirty="0" smtClean="0">
                <a:latin typeface="+mn-ea"/>
                <a:ea typeface="+mn-ea"/>
              </a:rPr>
              <a:t>の間に</a:t>
            </a:r>
            <a:r>
              <a:rPr kumimoji="1" lang="en-US" altLang="ja-JP" dirty="0" smtClean="0">
                <a:latin typeface="+mn-ea"/>
                <a:ea typeface="+mn-ea"/>
              </a:rPr>
              <a:t>90</a:t>
            </a:r>
            <a:r>
              <a:rPr kumimoji="1" lang="ja-JP" altLang="en-US" dirty="0" smtClean="0">
                <a:latin typeface="+mn-ea"/>
                <a:ea typeface="+mn-ea"/>
              </a:rPr>
              <a:t>％の確率で存在することになります」という説明をしましたが、厳密にはこの表現は正しくはありません。</a:t>
            </a:r>
          </a:p>
          <a:p>
            <a:r>
              <a:rPr kumimoji="1" lang="ja-JP" altLang="en-US" dirty="0" smtClean="0">
                <a:latin typeface="+mn-ea"/>
                <a:ea typeface="+mn-ea"/>
              </a:rPr>
              <a:t>ただ、「何度も繰り返して得られる信頼区間のうち信頼係数の割合の分だけが、真の値を含む」という理論的に正しい解釈は直感的には理解が難しいので、何かの機会に振り返ってもらうのがよいかと思います。</a:t>
            </a:r>
          </a:p>
          <a:p>
            <a:endParaRPr kumimoji="1" lang="ja-JP" altLang="en-US" dirty="0" smtClean="0">
              <a:latin typeface="+mn-ea"/>
              <a:ea typeface="+mn-ea"/>
            </a:endParaRPr>
          </a:p>
          <a:p>
            <a:endParaRPr kumimoji="1" lang="ja-JP" altLang="en-US" dirty="0" smtClean="0">
              <a:latin typeface="+mn-ea"/>
              <a:ea typeface="+mn-ea"/>
            </a:endParaRP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11</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第</a:t>
            </a:r>
            <a:r>
              <a:rPr kumimoji="1" lang="en-US" altLang="ja-JP" dirty="0" smtClean="0">
                <a:latin typeface="+mn-ea"/>
                <a:ea typeface="+mn-ea"/>
              </a:rPr>
              <a:t>6</a:t>
            </a:r>
            <a:r>
              <a:rPr kumimoji="1" lang="ja-JP" altLang="en-US" dirty="0" smtClean="0">
                <a:latin typeface="+mn-ea"/>
                <a:ea typeface="+mn-ea"/>
              </a:rPr>
              <a:t>章では、相関関係について学びました。</a:t>
            </a:r>
          </a:p>
          <a:p>
            <a:r>
              <a:rPr kumimoji="1" lang="en-US" altLang="ja-JP" dirty="0" smtClean="0">
                <a:latin typeface="+mn-ea"/>
                <a:ea typeface="+mn-ea"/>
              </a:rPr>
              <a:t>1</a:t>
            </a:r>
            <a:r>
              <a:rPr kumimoji="1" lang="ja-JP" altLang="en-US" dirty="0" smtClean="0">
                <a:latin typeface="+mn-ea"/>
                <a:ea typeface="+mn-ea"/>
              </a:rPr>
              <a:t>から</a:t>
            </a:r>
            <a:r>
              <a:rPr kumimoji="1" lang="en-US" altLang="ja-JP" dirty="0" smtClean="0">
                <a:latin typeface="+mn-ea"/>
                <a:ea typeface="+mn-ea"/>
              </a:rPr>
              <a:t>-1</a:t>
            </a:r>
            <a:r>
              <a:rPr kumimoji="1" lang="ja-JP" altLang="en-US" dirty="0" smtClean="0">
                <a:latin typeface="+mn-ea"/>
                <a:ea typeface="+mn-ea"/>
              </a:rPr>
              <a:t>の間の値をとる相関係数は相関関係の強さを数値として表してくれるものです。</a:t>
            </a:r>
          </a:p>
          <a:p>
            <a:r>
              <a:rPr kumimoji="1" lang="ja-JP" altLang="en-US" dirty="0" smtClean="0">
                <a:latin typeface="+mn-ea"/>
                <a:ea typeface="+mn-ea"/>
              </a:rPr>
              <a:t>便宜的には、絶対値が</a:t>
            </a:r>
            <a:r>
              <a:rPr kumimoji="1" lang="en-US" altLang="ja-JP" dirty="0" smtClean="0">
                <a:latin typeface="+mn-ea"/>
                <a:ea typeface="+mn-ea"/>
              </a:rPr>
              <a:t>0.7</a:t>
            </a:r>
            <a:r>
              <a:rPr kumimoji="1" lang="ja-JP" altLang="en-US" dirty="0" smtClean="0">
                <a:latin typeface="+mn-ea"/>
                <a:ea typeface="+mn-ea"/>
              </a:rPr>
              <a:t>を超えるようなときには強い相関、といったりします。</a:t>
            </a:r>
          </a:p>
          <a:p>
            <a:r>
              <a:rPr kumimoji="1" lang="ja-JP" altLang="en-US" dirty="0" smtClean="0">
                <a:latin typeface="+mn-ea"/>
                <a:ea typeface="+mn-ea"/>
              </a:rPr>
              <a:t>ここでは相関係数の絶対値が小さいときには、必ずしも相関なし、とまではいえないのですが、もし相関関係があったとしても非常に弱い関係になります。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12</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第</a:t>
            </a:r>
            <a:r>
              <a:rPr kumimoji="1" lang="en-US" altLang="ja-JP" dirty="0" smtClean="0">
                <a:latin typeface="+mn-ea"/>
                <a:ea typeface="+mn-ea"/>
              </a:rPr>
              <a:t>6</a:t>
            </a:r>
            <a:r>
              <a:rPr kumimoji="1" lang="ja-JP" altLang="en-US" dirty="0" smtClean="0">
                <a:latin typeface="+mn-ea"/>
                <a:ea typeface="+mn-ea"/>
              </a:rPr>
              <a:t>回から第</a:t>
            </a:r>
            <a:r>
              <a:rPr kumimoji="1" lang="en-US" altLang="ja-JP" dirty="0" smtClean="0">
                <a:latin typeface="+mn-ea"/>
                <a:ea typeface="+mn-ea"/>
              </a:rPr>
              <a:t>7</a:t>
            </a:r>
            <a:r>
              <a:rPr kumimoji="1" lang="ja-JP" altLang="en-US" dirty="0" smtClean="0">
                <a:latin typeface="+mn-ea"/>
                <a:ea typeface="+mn-ea"/>
              </a:rPr>
              <a:t>回にかけて回帰について学び、中でも重回帰の重要性に触れました。</a:t>
            </a:r>
          </a:p>
          <a:p>
            <a:r>
              <a:rPr kumimoji="1" lang="ja-JP" altLang="en-US" dirty="0" smtClean="0">
                <a:latin typeface="+mn-ea"/>
                <a:ea typeface="+mn-ea"/>
              </a:rPr>
              <a:t>三次元の散布図を近似するのは直線ではなく平面になります。</a:t>
            </a:r>
          </a:p>
          <a:p>
            <a:r>
              <a:rPr kumimoji="1" lang="ja-JP" altLang="en-US" dirty="0" smtClean="0">
                <a:latin typeface="+mn-ea"/>
                <a:ea typeface="+mn-ea"/>
              </a:rPr>
              <a:t>このようにして説明変数を増やすと、理論的には説明変数の数だけの次元を増やした空間で回帰させることができます。</a:t>
            </a:r>
          </a:p>
          <a:p>
            <a:r>
              <a:rPr kumimoji="1" lang="ja-JP" altLang="en-US" dirty="0" smtClean="0">
                <a:latin typeface="+mn-ea"/>
                <a:ea typeface="+mn-ea"/>
              </a:rPr>
              <a:t>また、興味がある変数以外を固定させて考えることもでき、これが重回帰分析の強みでもありました。</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13</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実社会では理想的な</a:t>
            </a:r>
            <a:r>
              <a:rPr kumimoji="1" lang="en-US" altLang="ja-JP" dirty="0" smtClean="0">
                <a:latin typeface="+mn-ea"/>
                <a:ea typeface="+mn-ea"/>
              </a:rPr>
              <a:t>RCT</a:t>
            </a:r>
            <a:r>
              <a:rPr kumimoji="1" lang="ja-JP" altLang="en-US" dirty="0" smtClean="0">
                <a:latin typeface="+mn-ea"/>
                <a:ea typeface="+mn-ea"/>
              </a:rPr>
              <a:t>（ランダム化比較試験）の実施が困難なことが多いので、</a:t>
            </a:r>
          </a:p>
          <a:p>
            <a:r>
              <a:rPr kumimoji="1" lang="ja-JP" altLang="en-US" dirty="0" smtClean="0">
                <a:latin typeface="+mn-ea"/>
                <a:ea typeface="+mn-ea"/>
              </a:rPr>
              <a:t>第</a:t>
            </a:r>
            <a:r>
              <a:rPr kumimoji="1" lang="en-US" altLang="ja-JP" dirty="0" smtClean="0">
                <a:latin typeface="+mn-ea"/>
                <a:ea typeface="+mn-ea"/>
              </a:rPr>
              <a:t>7</a:t>
            </a:r>
            <a:r>
              <a:rPr kumimoji="1" lang="ja-JP" altLang="en-US" dirty="0" smtClean="0">
                <a:latin typeface="+mn-ea"/>
                <a:ea typeface="+mn-ea"/>
              </a:rPr>
              <a:t>回前半ではいろいろな因果推論の手法について学びました。</a:t>
            </a:r>
          </a:p>
          <a:p>
            <a:r>
              <a:rPr kumimoji="1" lang="ja-JP" altLang="en-US" dirty="0" smtClean="0">
                <a:latin typeface="+mn-ea"/>
                <a:ea typeface="+mn-ea"/>
              </a:rPr>
              <a:t>操作変数法、回帰不連続デザイン、マッチング、</a:t>
            </a:r>
            <a:r>
              <a:rPr kumimoji="1" lang="ja-JP" altLang="en-US" dirty="0" err="1" smtClean="0">
                <a:latin typeface="+mn-ea"/>
                <a:ea typeface="+mn-ea"/>
              </a:rPr>
              <a:t>差の差の</a:t>
            </a:r>
            <a:r>
              <a:rPr kumimoji="1" lang="ja-JP" altLang="en-US" dirty="0" smtClean="0">
                <a:latin typeface="+mn-ea"/>
                <a:ea typeface="+mn-ea"/>
              </a:rPr>
              <a:t>分析法、重回帰分析、といった手法が有効なケースを学習したのでした。</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14</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最後に</a:t>
            </a:r>
            <a:r>
              <a:rPr kumimoji="1" lang="en-US" altLang="ja-JP" dirty="0" smtClean="0">
                <a:latin typeface="+mn-ea"/>
                <a:ea typeface="+mn-ea"/>
              </a:rPr>
              <a:t>7</a:t>
            </a:r>
            <a:r>
              <a:rPr kumimoji="1" lang="ja-JP" altLang="en-US" dirty="0" smtClean="0">
                <a:latin typeface="+mn-ea"/>
                <a:ea typeface="+mn-ea"/>
              </a:rPr>
              <a:t>回分の講義を振り返りました。</a:t>
            </a:r>
          </a:p>
          <a:p>
            <a:r>
              <a:rPr kumimoji="1" lang="ja-JP" altLang="en-US" dirty="0" smtClean="0">
                <a:latin typeface="+mn-ea"/>
                <a:ea typeface="+mn-ea"/>
              </a:rPr>
              <a:t>お疲れ様でした。</a:t>
            </a:r>
          </a:p>
          <a:p>
            <a:r>
              <a:rPr kumimoji="1" lang="ja-JP" altLang="en-US" dirty="0" smtClean="0">
                <a:latin typeface="+mn-ea"/>
                <a:ea typeface="+mn-ea"/>
              </a:rPr>
              <a:t>今回の学びは皆様のお役に立つことを願っております。</a:t>
            </a:r>
          </a:p>
          <a:p>
            <a:r>
              <a:rPr kumimoji="1" lang="ja-JP" altLang="en-US" dirty="0" smtClean="0">
                <a:latin typeface="+mn-ea"/>
                <a:ea typeface="+mn-ea"/>
              </a:rPr>
              <a:t>それではまたお会いする日まで！</a:t>
            </a: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15</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en-US" altLang="ja-JP" dirty="0" smtClean="0">
                <a:latin typeface="+mn-ea"/>
                <a:ea typeface="+mn-ea"/>
              </a:rPr>
              <a:t>7</a:t>
            </a:r>
            <a:r>
              <a:rPr kumimoji="1" lang="ja-JP" altLang="en-US" dirty="0" smtClean="0">
                <a:latin typeface="+mn-ea"/>
                <a:ea typeface="+mn-ea"/>
              </a:rPr>
              <a:t>回分のテーマを振り返ってみましょう。</a:t>
            </a:r>
          </a:p>
          <a:p>
            <a:r>
              <a:rPr kumimoji="1" lang="ja-JP" altLang="en-US" dirty="0" smtClean="0">
                <a:latin typeface="+mn-ea"/>
                <a:ea typeface="+mn-ea"/>
              </a:rPr>
              <a:t>イントロダクションを経て、データの特性に注意払い、見える化、について復習から始まりました。</a:t>
            </a:r>
          </a:p>
          <a:p>
            <a:r>
              <a:rPr kumimoji="1" lang="ja-JP" altLang="en-US" dirty="0" smtClean="0">
                <a:latin typeface="+mn-ea"/>
                <a:ea typeface="+mn-ea"/>
              </a:rPr>
              <a:t>統計業務に当たってはソフトウェアを活用すると便利ですが、現在の状況について確認しました。</a:t>
            </a:r>
          </a:p>
          <a:p>
            <a:r>
              <a:rPr kumimoji="1" lang="ja-JP" altLang="en-US" dirty="0" smtClean="0">
                <a:latin typeface="+mn-ea"/>
                <a:ea typeface="+mn-ea"/>
              </a:rPr>
              <a:t>第</a:t>
            </a:r>
            <a:r>
              <a:rPr kumimoji="1" lang="en-US" altLang="ja-JP" dirty="0" smtClean="0">
                <a:latin typeface="+mn-ea"/>
                <a:ea typeface="+mn-ea"/>
              </a:rPr>
              <a:t>4</a:t>
            </a:r>
            <a:r>
              <a:rPr kumimoji="1" lang="ja-JP" altLang="en-US" dirty="0" smtClean="0">
                <a:latin typeface="+mn-ea"/>
                <a:ea typeface="+mn-ea"/>
              </a:rPr>
              <a:t>章では、統計の基礎とも言える</a:t>
            </a:r>
            <a:r>
              <a:rPr kumimoji="1" lang="en-US" altLang="ja-JP" dirty="0" smtClean="0">
                <a:latin typeface="+mn-ea"/>
                <a:ea typeface="+mn-ea"/>
              </a:rPr>
              <a:t>2</a:t>
            </a:r>
            <a:r>
              <a:rPr kumimoji="1" lang="ja-JP" altLang="en-US" dirty="0" smtClean="0">
                <a:latin typeface="+mn-ea"/>
                <a:ea typeface="+mn-ea"/>
              </a:rPr>
              <a:t>元分割表を確認し、そこから検定・推定について学びました。</a:t>
            </a:r>
          </a:p>
          <a:p>
            <a:r>
              <a:rPr kumimoji="1" lang="ja-JP" altLang="en-US" dirty="0" smtClean="0">
                <a:latin typeface="+mn-ea"/>
                <a:ea typeface="+mn-ea"/>
              </a:rPr>
              <a:t>後半では相関から回帰を経て因果推論の基礎的なことを学んだ</a:t>
            </a:r>
            <a:r>
              <a:rPr kumimoji="1" lang="en-US" altLang="ja-JP" dirty="0" smtClean="0">
                <a:latin typeface="+mn-ea"/>
                <a:ea typeface="+mn-ea"/>
              </a:rPr>
              <a:t>7</a:t>
            </a:r>
            <a:r>
              <a:rPr kumimoji="1" lang="ja-JP" altLang="en-US" dirty="0" smtClean="0">
                <a:latin typeface="+mn-ea"/>
                <a:ea typeface="+mn-ea"/>
              </a:rPr>
              <a:t>回の講義でした。</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2</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一方で、一般社会で言われるデータサイエンスというのはどういう位置づけになっているのでしょうか。</a:t>
            </a:r>
          </a:p>
          <a:p>
            <a:r>
              <a:rPr kumimoji="1" lang="ja-JP" altLang="en-US" dirty="0" smtClean="0">
                <a:latin typeface="+mn-ea"/>
                <a:ea typeface="+mn-ea"/>
              </a:rPr>
              <a:t>＜アニメーション＞</a:t>
            </a:r>
          </a:p>
          <a:p>
            <a:r>
              <a:rPr kumimoji="1" lang="ja-JP" altLang="en-US" dirty="0" smtClean="0">
                <a:latin typeface="+mn-ea"/>
                <a:ea typeface="+mn-ea"/>
              </a:rPr>
              <a:t>数学とか情報学の代わりに、ビジネス力や</a:t>
            </a:r>
            <a:r>
              <a:rPr kumimoji="1" lang="en-US" altLang="ja-JP" dirty="0" smtClean="0">
                <a:latin typeface="+mn-ea"/>
                <a:ea typeface="+mn-ea"/>
              </a:rPr>
              <a:t>IT</a:t>
            </a:r>
            <a:r>
              <a:rPr kumimoji="1" lang="ja-JP" altLang="en-US" dirty="0" smtClean="0">
                <a:latin typeface="+mn-ea"/>
                <a:ea typeface="+mn-ea"/>
              </a:rPr>
              <a:t>スキルといったものが求められることが多いようです。</a:t>
            </a:r>
          </a:p>
          <a:p>
            <a:r>
              <a:rPr kumimoji="1" lang="ja-JP" altLang="en-US" dirty="0" smtClean="0">
                <a:latin typeface="+mn-ea"/>
                <a:ea typeface="+mn-ea"/>
              </a:rPr>
              <a:t>＜アニメーション＞</a:t>
            </a:r>
          </a:p>
          <a:p>
            <a:r>
              <a:rPr kumimoji="1" lang="ja-JP" altLang="en-US" dirty="0" smtClean="0">
                <a:latin typeface="+mn-ea"/>
                <a:ea typeface="+mn-ea"/>
              </a:rPr>
              <a:t>ここでいわれるビジネス力というのは、対象となるマーケットに関する知識や簿記・会計の知識、さらにはコミュニケーションスキルなどがあげられるようです。</a:t>
            </a:r>
          </a:p>
          <a:p>
            <a:r>
              <a:rPr kumimoji="1" lang="ja-JP" altLang="en-US" dirty="0" smtClean="0">
                <a:latin typeface="+mn-ea"/>
                <a:ea typeface="+mn-ea"/>
              </a:rPr>
              <a:t>こうした力を総合してデータサインエンスに取り組むことが期待されるようですが、どちらの場面でも共通しているのは「統計学」ということになります。</a:t>
            </a:r>
          </a:p>
          <a:p>
            <a:r>
              <a:rPr kumimoji="1" lang="ja-JP" altLang="en-US" dirty="0" smtClean="0">
                <a:latin typeface="+mn-ea"/>
                <a:ea typeface="+mn-ea"/>
              </a:rPr>
              <a:t>この講義では共通して重要と考えられている統計について、入門から確認してみたいと思います。</a:t>
            </a: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3</a:t>
            </a:fld>
            <a:endParaRPr kumimoji="1" lang="ja-JP" altLang="en-US"/>
          </a:p>
        </p:txBody>
      </p:sp>
    </p:spTree>
    <p:extLst>
      <p:ext uri="{BB962C8B-B14F-4D97-AF65-F5344CB8AC3E}">
        <p14:creationId xmlns:p14="http://schemas.microsoft.com/office/powerpoint/2010/main" val="1086652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統計学には記述統計と推測統計があることを確認しました。</a:t>
            </a:r>
          </a:p>
          <a:p>
            <a:r>
              <a:rPr kumimoji="1" lang="ja-JP" altLang="en-US" dirty="0" smtClean="0">
                <a:latin typeface="+mn-ea"/>
                <a:ea typeface="+mn-ea"/>
              </a:rPr>
              <a:t>記述統計では全数調査が前提となっていて、そのデータを整理したり、視覚化したりすることで理解されます。</a:t>
            </a:r>
          </a:p>
          <a:p>
            <a:endParaRPr kumimoji="1" lang="ja-JP" altLang="en-US" dirty="0" smtClean="0">
              <a:latin typeface="+mn-ea"/>
              <a:ea typeface="+mn-ea"/>
            </a:endParaRPr>
          </a:p>
          <a:p>
            <a:r>
              <a:rPr kumimoji="1" lang="ja-JP" altLang="en-US" dirty="0" smtClean="0">
                <a:latin typeface="+mn-ea"/>
                <a:ea typeface="+mn-ea"/>
              </a:rPr>
              <a:t>一方の推測統計ではサンプリング調査が前提です。こちらは、費用や負担などの様々な要因から、全数調査が実施できない時や非現実的な時に行われます。</a:t>
            </a:r>
          </a:p>
          <a:p>
            <a:r>
              <a:rPr kumimoji="1" lang="ja-JP" altLang="en-US" dirty="0" smtClean="0">
                <a:latin typeface="+mn-ea"/>
                <a:ea typeface="+mn-ea"/>
              </a:rPr>
              <a:t>部分から全体を推測することになりますので、仮説を立ててそれが正しいかを判断します。過去の実績から未来の状況を予測するようなときにも使うことができます。</a:t>
            </a:r>
          </a:p>
          <a:p>
            <a:endParaRPr kumimoji="1" lang="ja-JP" altLang="en-US" dirty="0" smtClean="0">
              <a:latin typeface="+mn-ea"/>
              <a:ea typeface="+mn-ea"/>
            </a:endParaRPr>
          </a:p>
          <a:p>
            <a:r>
              <a:rPr kumimoji="1" lang="ja-JP" altLang="en-US" dirty="0" smtClean="0">
                <a:latin typeface="+mn-ea"/>
                <a:ea typeface="+mn-ea"/>
              </a:rPr>
              <a:t>この２つは確率論でつながっていて、ある意味では裏表の関係性もあります。　</a:t>
            </a:r>
          </a:p>
          <a:p>
            <a:r>
              <a:rPr kumimoji="1" lang="ja-JP" altLang="en-US" dirty="0" smtClean="0">
                <a:latin typeface="+mn-ea"/>
                <a:ea typeface="+mn-ea"/>
              </a:rPr>
              <a:t>特にサンプルである標本は、必ずしも理想的なものが得られるわけではなく、バイアスともなり得ます。</a:t>
            </a:r>
          </a:p>
          <a:p>
            <a:r>
              <a:rPr kumimoji="1" lang="ja-JP" altLang="en-US" dirty="0" smtClean="0">
                <a:latin typeface="+mn-ea"/>
                <a:ea typeface="+mn-ea"/>
              </a:rPr>
              <a:t>こうした標本抽出時の「ゆらぎ」については常に配慮が必要になります。</a:t>
            </a: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4</a:t>
            </a:fld>
            <a:endParaRPr kumimoji="1" lang="ja-JP" altLang="en-US"/>
          </a:p>
        </p:txBody>
      </p:sp>
    </p:spTree>
    <p:extLst>
      <p:ext uri="{BB962C8B-B14F-4D97-AF65-F5344CB8AC3E}">
        <p14:creationId xmlns:p14="http://schemas.microsoft.com/office/powerpoint/2010/main" val="3649273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統計データは、大きく分けると質的データと量的データに分けられることを確認しました。</a:t>
            </a:r>
          </a:p>
          <a:p>
            <a:r>
              <a:rPr kumimoji="1" lang="ja-JP" altLang="en-US" dirty="0" smtClean="0">
                <a:latin typeface="+mn-ea"/>
                <a:ea typeface="+mn-ea"/>
              </a:rPr>
              <a:t>質的データ量的データそれぞれには尺度という概念もあります。</a:t>
            </a:r>
          </a:p>
          <a:p>
            <a:r>
              <a:rPr kumimoji="1" lang="ja-JP" altLang="en-US" dirty="0" smtClean="0">
                <a:latin typeface="+mn-ea"/>
                <a:ea typeface="+mn-ea"/>
              </a:rPr>
              <a:t>質的データでは、順序に意味があるかないかで、名義尺度と順序尺度にわかれます。</a:t>
            </a:r>
          </a:p>
          <a:p>
            <a:endParaRPr kumimoji="1" lang="ja-JP" altLang="en-US" dirty="0" smtClean="0">
              <a:latin typeface="+mn-ea"/>
              <a:ea typeface="+mn-ea"/>
            </a:endParaRPr>
          </a:p>
          <a:p>
            <a:r>
              <a:rPr kumimoji="1" lang="ja-JP" altLang="en-US" dirty="0" smtClean="0">
                <a:latin typeface="+mn-ea"/>
                <a:ea typeface="+mn-ea"/>
              </a:rPr>
              <a:t>一方、量的データは原点の有無で間隔尺度と比例尺度にわかれます。</a:t>
            </a:r>
          </a:p>
          <a:p>
            <a:r>
              <a:rPr kumimoji="1" lang="ja-JP" altLang="en-US" dirty="0" smtClean="0">
                <a:latin typeface="+mn-ea"/>
                <a:ea typeface="+mn-ea"/>
              </a:rPr>
              <a:t>間隔尺度は温度のように感覚に意味があるものの、その比には意味がありません。</a:t>
            </a:r>
          </a:p>
          <a:p>
            <a:r>
              <a:rPr kumimoji="1" lang="ja-JP" altLang="en-US" dirty="0" smtClean="0">
                <a:latin typeface="+mn-ea"/>
                <a:ea typeface="+mn-ea"/>
              </a:rPr>
              <a:t>比例尺度は身長のように、間隔だけでなく、比にも意味があるものをさします。</a:t>
            </a:r>
          </a:p>
          <a:p>
            <a:r>
              <a:rPr kumimoji="1" lang="ja-JP" altLang="en-US" dirty="0" smtClean="0">
                <a:latin typeface="+mn-ea"/>
                <a:ea typeface="+mn-ea"/>
              </a:rPr>
              <a:t>かれら</a:t>
            </a:r>
            <a:r>
              <a:rPr kumimoji="1" lang="en-US" altLang="ja-JP" dirty="0" smtClean="0">
                <a:latin typeface="+mn-ea"/>
                <a:ea typeface="+mn-ea"/>
              </a:rPr>
              <a:t>2</a:t>
            </a:r>
            <a:r>
              <a:rPr kumimoji="1" lang="ja-JP" altLang="en-US" dirty="0" err="1" smtClean="0">
                <a:latin typeface="+mn-ea"/>
                <a:ea typeface="+mn-ea"/>
              </a:rPr>
              <a:t>つの</a:t>
            </a:r>
            <a:r>
              <a:rPr kumimoji="1" lang="ja-JP" altLang="en-US" dirty="0" smtClean="0">
                <a:latin typeface="+mn-ea"/>
                <a:ea typeface="+mn-ea"/>
              </a:rPr>
              <a:t>量的データはもとめて連続尺度とも呼ばれます。</a:t>
            </a:r>
          </a:p>
          <a:p>
            <a:endParaRPr kumimoji="1" lang="ja-JP" altLang="en-US" dirty="0" smtClean="0">
              <a:latin typeface="+mn-ea"/>
              <a:ea typeface="+mn-ea"/>
            </a:endParaRPr>
          </a:p>
          <a:p>
            <a:r>
              <a:rPr kumimoji="1" lang="ja-JP" altLang="en-US" dirty="0" smtClean="0">
                <a:latin typeface="+mn-ea"/>
                <a:ea typeface="+mn-ea"/>
              </a:rPr>
              <a:t>がんのステージングなどは数字で表されますが、実はその間隔は不均等なので、順序だけに意味があり、順序尺度に分類されることを学びました。</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5</a:t>
            </a:fld>
            <a:endParaRPr kumimoji="1" lang="ja-JP" altLang="en-US"/>
          </a:p>
        </p:txBody>
      </p:sp>
    </p:spTree>
    <p:extLst>
      <p:ext uri="{BB962C8B-B14F-4D97-AF65-F5344CB8AC3E}">
        <p14:creationId xmlns:p14="http://schemas.microsoft.com/office/powerpoint/2010/main" val="3737177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lang="ja-JP" altLang="en-US" b="0" dirty="0" smtClean="0">
                <a:latin typeface="+mn-ea"/>
                <a:ea typeface="+mn-ea"/>
              </a:rPr>
              <a:t>データは細かすぎると全体像が見えにくくなる欠点があるので、あらかじめ定めた区間（階級）毎にまとめて集計すると理解しやすいこともあります。</a:t>
            </a:r>
          </a:p>
          <a:p>
            <a:r>
              <a:rPr lang="ja-JP" altLang="en-US" b="0" dirty="0" smtClean="0">
                <a:latin typeface="+mn-ea"/>
                <a:ea typeface="+mn-ea"/>
              </a:rPr>
              <a:t>こうした階級に分ける作業を「量子化」と呼びます。</a:t>
            </a:r>
          </a:p>
          <a:p>
            <a:r>
              <a:rPr lang="ja-JP" altLang="en-US" b="0" dirty="0" smtClean="0">
                <a:latin typeface="+mn-ea"/>
                <a:ea typeface="+mn-ea"/>
              </a:rPr>
              <a:t>量子化の後には、左のような度数分布表やこれに基づいて右側のヒストグラムも作成可能になり、視覚を通じた理解も進みやすくなります。</a:t>
            </a:r>
          </a:p>
          <a:p>
            <a:endParaRPr lang="ja-JP" altLang="en-US" b="0"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6</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1164906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4563" y="1135063"/>
            <a:ext cx="4897437" cy="3062287"/>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第</a:t>
            </a:r>
            <a:r>
              <a:rPr kumimoji="1" lang="en-US" altLang="ja-JP" dirty="0" smtClean="0">
                <a:latin typeface="+mn-ea"/>
                <a:ea typeface="+mn-ea"/>
              </a:rPr>
              <a:t>3</a:t>
            </a:r>
            <a:r>
              <a:rPr kumimoji="1" lang="ja-JP" altLang="en-US" dirty="0" smtClean="0">
                <a:latin typeface="+mn-ea"/>
                <a:ea typeface="+mn-ea"/>
              </a:rPr>
              <a:t>回では、統計ソフトの活用され具合をまとめたグラフを確認しました。</a:t>
            </a:r>
          </a:p>
          <a:p>
            <a:r>
              <a:rPr kumimoji="1" lang="ja-JP" altLang="en-US" dirty="0" smtClean="0">
                <a:latin typeface="+mn-ea"/>
                <a:ea typeface="+mn-ea"/>
              </a:rPr>
              <a:t>この</a:t>
            </a:r>
            <a:r>
              <a:rPr kumimoji="1" lang="en-US" altLang="ja-JP" dirty="0" smtClean="0">
                <a:latin typeface="+mn-ea"/>
                <a:ea typeface="+mn-ea"/>
              </a:rPr>
              <a:t>20</a:t>
            </a:r>
            <a:r>
              <a:rPr kumimoji="1" lang="ja-JP" altLang="en-US" dirty="0" smtClean="0">
                <a:latin typeface="+mn-ea"/>
                <a:ea typeface="+mn-ea"/>
              </a:rPr>
              <a:t>年ほどは</a:t>
            </a:r>
            <a:r>
              <a:rPr kumimoji="1" lang="en-US" altLang="ja-JP" dirty="0" smtClean="0">
                <a:latin typeface="+mn-ea"/>
                <a:ea typeface="+mn-ea"/>
              </a:rPr>
              <a:t>SPSS</a:t>
            </a:r>
            <a:r>
              <a:rPr kumimoji="1" lang="ja-JP" altLang="en-US" dirty="0" smtClean="0">
                <a:latin typeface="+mn-ea"/>
                <a:ea typeface="+mn-ea"/>
              </a:rPr>
              <a:t>が圧倒的なシェアを持っていたところ、近年急速にシェアが低下してきています。</a:t>
            </a:r>
          </a:p>
          <a:p>
            <a:r>
              <a:rPr kumimoji="1" lang="ja-JP" altLang="en-US" dirty="0" smtClean="0">
                <a:latin typeface="+mn-ea"/>
                <a:ea typeface="+mn-ea"/>
              </a:rPr>
              <a:t>また</a:t>
            </a:r>
            <a:r>
              <a:rPr kumimoji="1" lang="en-US" altLang="ja-JP" dirty="0" smtClean="0">
                <a:latin typeface="+mn-ea"/>
                <a:ea typeface="+mn-ea"/>
              </a:rPr>
              <a:t>2</a:t>
            </a:r>
            <a:r>
              <a:rPr kumimoji="1" lang="ja-JP" altLang="en-US" dirty="0" smtClean="0">
                <a:latin typeface="+mn-ea"/>
                <a:ea typeface="+mn-ea"/>
              </a:rPr>
              <a:t>番手も</a:t>
            </a:r>
            <a:r>
              <a:rPr kumimoji="1" lang="en-US" altLang="ja-JP" dirty="0" smtClean="0">
                <a:latin typeface="+mn-ea"/>
                <a:ea typeface="+mn-ea"/>
              </a:rPr>
              <a:t>SAS</a:t>
            </a:r>
            <a:r>
              <a:rPr kumimoji="1" lang="ja-JP" altLang="en-US" dirty="0" smtClean="0">
                <a:latin typeface="+mn-ea"/>
                <a:ea typeface="+mn-ea"/>
              </a:rPr>
              <a:t>（サス）が定位置を確保してきたのですが、特に直近では「</a:t>
            </a:r>
            <a:r>
              <a:rPr kumimoji="1" lang="en-US" altLang="ja-JP" dirty="0" smtClean="0">
                <a:latin typeface="+mn-ea"/>
                <a:ea typeface="+mn-ea"/>
              </a:rPr>
              <a:t>R</a:t>
            </a:r>
            <a:r>
              <a:rPr kumimoji="1" lang="ja-JP" altLang="en-US" dirty="0" smtClean="0">
                <a:latin typeface="+mn-ea"/>
                <a:ea typeface="+mn-ea"/>
              </a:rPr>
              <a:t>（アール）」が逆転しているのが、</a:t>
            </a:r>
          </a:p>
          <a:p>
            <a:r>
              <a:rPr kumimoji="1" lang="ja-JP" altLang="en-US" dirty="0" smtClean="0">
                <a:latin typeface="+mn-ea"/>
                <a:ea typeface="+mn-ea"/>
              </a:rPr>
              <a:t>特徴的です。</a:t>
            </a:r>
          </a:p>
          <a:p>
            <a:r>
              <a:rPr kumimoji="1" lang="ja-JP" altLang="en-US" dirty="0" smtClean="0">
                <a:latin typeface="+mn-ea"/>
                <a:ea typeface="+mn-ea"/>
              </a:rPr>
              <a:t>無料でオープンソースの</a:t>
            </a:r>
            <a:r>
              <a:rPr kumimoji="1" lang="en-US" altLang="ja-JP" dirty="0" smtClean="0">
                <a:latin typeface="+mn-ea"/>
                <a:ea typeface="+mn-ea"/>
              </a:rPr>
              <a:t>R</a:t>
            </a:r>
            <a:r>
              <a:rPr kumimoji="1" lang="ja-JP" altLang="en-US" dirty="0" smtClean="0">
                <a:latin typeface="+mn-ea"/>
                <a:ea typeface="+mn-ea"/>
              </a:rPr>
              <a:t>が信頼の獲得とともにシェアを伸ばしています。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7</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3400664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lang="en-US" altLang="ja-JP" b="0" dirty="0" smtClean="0">
                <a:latin typeface="+mn-ea"/>
                <a:ea typeface="+mn-ea"/>
              </a:rPr>
              <a:t>R</a:t>
            </a:r>
            <a:r>
              <a:rPr lang="ja-JP" altLang="en-US" b="0" dirty="0" smtClean="0">
                <a:latin typeface="+mn-ea"/>
                <a:ea typeface="+mn-ea"/>
              </a:rPr>
              <a:t>が広く受け入れられ使われるようになってきましたが、我々に身の回りにあるエクセルもアドインの追加で使い勝手が向上します。</a:t>
            </a:r>
          </a:p>
          <a:p>
            <a:r>
              <a:rPr lang="ja-JP" altLang="en-US" b="0" dirty="0" smtClean="0">
                <a:latin typeface="+mn-ea"/>
                <a:ea typeface="+mn-ea"/>
              </a:rPr>
              <a:t>日々の業務などでは詳細な統計分析が必要なケースも限られますので、こうしたツールも必要に応じて使いこなしたいものです。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8</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3879974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第</a:t>
            </a:r>
            <a:r>
              <a:rPr kumimoji="1" lang="en-US" altLang="ja-JP" dirty="0" smtClean="0">
                <a:latin typeface="+mn-ea"/>
                <a:ea typeface="+mn-ea"/>
              </a:rPr>
              <a:t>4</a:t>
            </a:r>
            <a:r>
              <a:rPr kumimoji="1" lang="ja-JP" altLang="en-US" dirty="0" smtClean="0">
                <a:latin typeface="+mn-ea"/>
                <a:ea typeface="+mn-ea"/>
              </a:rPr>
              <a:t>章では</a:t>
            </a:r>
            <a:r>
              <a:rPr kumimoji="1" lang="en-US" altLang="ja-JP" dirty="0" smtClean="0">
                <a:latin typeface="+mn-ea"/>
                <a:ea typeface="+mn-ea"/>
              </a:rPr>
              <a:t>2</a:t>
            </a:r>
            <a:r>
              <a:rPr kumimoji="1" lang="ja-JP" altLang="en-US" dirty="0" smtClean="0">
                <a:latin typeface="+mn-ea"/>
                <a:ea typeface="+mn-ea"/>
              </a:rPr>
              <a:t>元分割表からカイ</a:t>
            </a:r>
            <a:r>
              <a:rPr kumimoji="1" lang="en-US" altLang="ja-JP" dirty="0" smtClean="0">
                <a:latin typeface="+mn-ea"/>
                <a:ea typeface="+mn-ea"/>
              </a:rPr>
              <a:t>2</a:t>
            </a:r>
            <a:r>
              <a:rPr kumimoji="1" lang="ja-JP" altLang="en-US" dirty="0" smtClean="0">
                <a:latin typeface="+mn-ea"/>
                <a:ea typeface="+mn-ea"/>
              </a:rPr>
              <a:t>乗検定を用いた独立性の検定を学びました。</a:t>
            </a:r>
          </a:p>
          <a:p>
            <a:r>
              <a:rPr kumimoji="1" lang="ja-JP" altLang="en-US" dirty="0" smtClean="0">
                <a:latin typeface="+mn-ea"/>
                <a:ea typeface="+mn-ea"/>
              </a:rPr>
              <a:t>「大阪人かどうか」と「たこ焼き器保有」が独立なのかどうか、つまり関係ないのかどうか、を調べる例を用いました。</a:t>
            </a:r>
          </a:p>
          <a:p>
            <a:r>
              <a:rPr kumimoji="1" lang="ja-JP" altLang="en-US" dirty="0" smtClean="0">
                <a:latin typeface="+mn-ea"/>
                <a:ea typeface="+mn-ea"/>
              </a:rPr>
              <a:t>独立と仮定した上のクロス表が理想の状態ですが、実際に得られたのは下のクロス表です。</a:t>
            </a:r>
          </a:p>
          <a:p>
            <a:r>
              <a:rPr kumimoji="1" lang="ja-JP" altLang="en-US" dirty="0" smtClean="0">
                <a:latin typeface="+mn-ea"/>
                <a:ea typeface="+mn-ea"/>
              </a:rPr>
              <a:t>この差が十分に大きいなら独立である、つまり「無関係である」、という仮定には無理があることになります。</a:t>
            </a:r>
          </a:p>
          <a:p>
            <a:r>
              <a:rPr kumimoji="1" lang="ja-JP" altLang="en-US" dirty="0" smtClean="0">
                <a:latin typeface="+mn-ea"/>
                <a:ea typeface="+mn-ea"/>
              </a:rPr>
              <a:t>十分大きいなら、独立ではないだろうと考えるのでした。</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ea typeface="ＭＳ Ｐゴシック" panose="020B0600070205080204" pitchFamily="50" charset="-128"/>
              </a:rPr>
              <a:pPr defTabSz="906445">
                <a:defRPr/>
              </a:pPr>
              <a:t>9</a:t>
            </a:fld>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37878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90117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7014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61585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96108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4" name="角丸四角形 3"/>
          <p:cNvSpPr/>
          <p:nvPr userDrawn="1"/>
        </p:nvSpPr>
        <p:spPr>
          <a:xfrm>
            <a:off x="611189" y="0"/>
            <a:ext cx="180000" cy="648000"/>
          </a:xfrm>
          <a:prstGeom prst="roundRect">
            <a:avLst>
              <a:gd name="adj" fmla="val 0"/>
            </a:avLst>
          </a:prstGeom>
          <a:gradFill>
            <a:gsLst>
              <a:gs pos="100000">
                <a:schemeClr val="accent5">
                  <a:lumMod val="40000"/>
                  <a:lumOff val="60000"/>
                </a:schemeClr>
              </a:gs>
              <a:gs pos="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483459851"/>
      </p:ext>
    </p:extLst>
  </p:cSld>
  <p:clrMap bg1="lt1" tx1="dk1" bg2="lt2" tx2="dk2" accent1="accent1" accent2="accent2" accent3="accent3" accent4="accent4" accent5="accent5" accent6="accent6" hlink="hlink" folHlink="folHlink"/>
  <p:sldLayoutIdLst>
    <p:sldLayoutId id="2147483686"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611189" y="0"/>
            <a:ext cx="180000" cy="4140000"/>
          </a:xfrm>
          <a:prstGeom prst="roundRect">
            <a:avLst>
              <a:gd name="adj" fmla="val 0"/>
            </a:avLst>
          </a:prstGeom>
          <a:gradFill>
            <a:gsLst>
              <a:gs pos="100000">
                <a:schemeClr val="accent5">
                  <a:lumMod val="40000"/>
                  <a:lumOff val="60000"/>
                </a:schemeClr>
              </a:gs>
              <a:gs pos="7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070243203"/>
      </p:ext>
    </p:extLst>
  </p:cSld>
  <p:clrMap bg1="lt1" tx1="dk1" bg2="lt2" tx2="dk2" accent1="accent1" accent2="accent2" accent3="accent3" accent4="accent4" accent5="accent5" accent6="accent6" hlink="hlink" folHlink="folHlink"/>
  <p:sldLayoutIdLst>
    <p:sldLayoutId id="214748368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2538490831"/>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4" name="角丸四角形 3"/>
          <p:cNvSpPr/>
          <p:nvPr userDrawn="1"/>
        </p:nvSpPr>
        <p:spPr>
          <a:xfrm>
            <a:off x="611189" y="0"/>
            <a:ext cx="180000" cy="648000"/>
          </a:xfrm>
          <a:prstGeom prst="roundRect">
            <a:avLst>
              <a:gd name="adj" fmla="val 0"/>
            </a:avLst>
          </a:prstGeom>
          <a:gradFill>
            <a:gsLst>
              <a:gs pos="100000">
                <a:schemeClr val="accent5">
                  <a:lumMod val="40000"/>
                  <a:lumOff val="60000"/>
                </a:schemeClr>
              </a:gs>
              <a:gs pos="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6" name="正方形/長方形 5"/>
          <p:cNvSpPr>
            <a:spLocks/>
          </p:cNvSpPr>
          <p:nvPr/>
        </p:nvSpPr>
        <p:spPr>
          <a:xfrm>
            <a:off x="8243526" y="279784"/>
            <a:ext cx="913688" cy="252000"/>
          </a:xfrm>
          <a:prstGeom prst="rect">
            <a:avLst/>
          </a:prstGeom>
          <a:solidFill>
            <a:schemeClr val="bg1">
              <a:lumMod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780576840"/>
      </p:ext>
    </p:extLst>
  </p:cSld>
  <p:clrMap bg1="lt1" tx1="dk1" bg2="lt2" tx2="dk2" accent1="accent1" accent2="accent2" accent3="accent3" accent4="accent4" accent5="accent5" accent6="accent6" hlink="hlink" folHlink="folHlink"/>
  <p:sldLayoutIdLst>
    <p:sldLayoutId id="2147483684"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図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52273" y="2641477"/>
            <a:ext cx="6891727" cy="3083970"/>
          </a:xfrm>
          <a:prstGeom prst="rect">
            <a:avLst/>
          </a:prstGeom>
        </p:spPr>
      </p:pic>
      <p:sp>
        <p:nvSpPr>
          <p:cNvPr id="6" name="正方形/長方形 5"/>
          <p:cNvSpPr/>
          <p:nvPr userDrawn="1"/>
        </p:nvSpPr>
        <p:spPr>
          <a:xfrm>
            <a:off x="1583160" y="1993405"/>
            <a:ext cx="7560840" cy="3732042"/>
          </a:xfrm>
          <a:prstGeom prst="rect">
            <a:avLst/>
          </a:prstGeom>
          <a:gradFill>
            <a:gsLst>
              <a:gs pos="72000">
                <a:schemeClr val="bg1">
                  <a:alpha val="60000"/>
                </a:schemeClr>
              </a:gs>
              <a:gs pos="0">
                <a:schemeClr val="bg1">
                  <a:alpha val="89000"/>
                </a:schemeClr>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7" name="角丸四角形 6"/>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8"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2497133861"/>
      </p:ext>
    </p:extLst>
  </p:cSld>
  <p:clrMap bg1="lt1" tx1="dk1" bg2="lt2" tx2="dk2" accent1="accent1" accent2="accent2" accent3="accent3" accent4="accent4" accent5="accent5" accent6="accent6" hlink="hlink" folHlink="folHlink"/>
  <p:sldLayoutIdLst>
    <p:sldLayoutId id="214748368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46.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44.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9.png"/><Relationship Id="rId3" Type="http://schemas.openxmlformats.org/officeDocument/2006/relationships/image" Target="../media/image18.png"/><Relationship Id="rId7" Type="http://schemas.openxmlformats.org/officeDocument/2006/relationships/image" Target="../media/image23.png"/><Relationship Id="rId12" Type="http://schemas.openxmlformats.org/officeDocument/2006/relationships/image" Target="../media/image26.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4.png"/><Relationship Id="rId4" Type="http://schemas.openxmlformats.org/officeDocument/2006/relationships/image" Target="../media/image20.png"/><Relationship Id="rId9" Type="http://schemas.openxmlformats.org/officeDocument/2006/relationships/image" Target="../media/image25.png"/></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4.xml"/><Relationship Id="rId5" Type="http://schemas.openxmlformats.org/officeDocument/2006/relationships/image" Target="../media/image32.png"/><Relationship Id="rId4" Type="http://schemas.openxmlformats.org/officeDocument/2006/relationships/image" Target="../media/image3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3" Type="http://schemas.openxmlformats.org/officeDocument/2006/relationships/image" Target="../media/image9.png"/><Relationship Id="rId3" Type="http://schemas.openxmlformats.org/officeDocument/2006/relationships/notesSlide" Target="../notesSlides/notesSlide4.xml"/><Relationship Id="rId12"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 Id="rId9" Type="http://schemas.openxmlformats.org/officeDocument/2006/relationships/image" Target="../media/image1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8"/>
          <p:cNvSpPr txBox="1">
            <a:spLocks/>
          </p:cNvSpPr>
          <p:nvPr/>
        </p:nvSpPr>
        <p:spPr>
          <a:xfrm>
            <a:off x="818390" y="1117814"/>
            <a:ext cx="6858000" cy="1323439"/>
          </a:xfrm>
          <a:prstGeom prst="rect">
            <a:avLst/>
          </a:prstGeom>
        </p:spPr>
        <p:txBody>
          <a:bodyPr anchor="ctr"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4000" dirty="0" smtClean="0">
                <a:latin typeface="HGP創英角ｺﾞｼｯｸUB" panose="020B0900000000000000" pitchFamily="50" charset="-128"/>
                <a:ea typeface="HGP創英角ｺﾞｼｯｸUB" panose="020B0900000000000000" pitchFamily="50" charset="-128"/>
              </a:rPr>
              <a:t>「統計の入門</a:t>
            </a:r>
            <a:r>
              <a:rPr lang="ja-JP" altLang="en-US" sz="4000" dirty="0" smtClean="0">
                <a:latin typeface="HGP創英角ｺﾞｼｯｸUB" panose="020B0900000000000000" pitchFamily="50" charset="-128"/>
                <a:ea typeface="HGP創英角ｺﾞｼｯｸUB" panose="020B0900000000000000" pitchFamily="50" charset="-128"/>
              </a:rPr>
              <a:t>」 </a:t>
            </a:r>
            <a:r>
              <a:rPr lang="ja-JP" altLang="en-US" sz="2400" spc="-300" dirty="0" smtClean="0">
                <a:latin typeface="HGP創英角ｺﾞｼｯｸUB" panose="020B0900000000000000" pitchFamily="50" charset="-128"/>
                <a:ea typeface="HGP創英角ｺﾞｼｯｸUB" panose="020B0900000000000000" pitchFamily="50" charset="-128"/>
              </a:rPr>
              <a:t>＃</a:t>
            </a:r>
            <a:r>
              <a:rPr lang="en-US" altLang="ja-JP" sz="4000" spc="-300" dirty="0" smtClean="0">
                <a:latin typeface="HGP創英角ｺﾞｼｯｸUB" panose="020B0900000000000000" pitchFamily="50" charset="-128"/>
                <a:ea typeface="HGP創英角ｺﾞｼｯｸUB" panose="020B0900000000000000" pitchFamily="50" charset="-128"/>
              </a:rPr>
              <a:t>7</a:t>
            </a:r>
            <a:r>
              <a:rPr lang="en-US" altLang="ja-JP" sz="4000" dirty="0" smtClean="0">
                <a:latin typeface="HGP創英角ｺﾞｼｯｸUB" panose="020B0900000000000000" pitchFamily="50" charset="-128"/>
                <a:ea typeface="HGP創英角ｺﾞｼｯｸUB" panose="020B0900000000000000" pitchFamily="50" charset="-128"/>
              </a:rPr>
              <a:t/>
            </a:r>
            <a:br>
              <a:rPr lang="en-US" altLang="ja-JP" sz="4000" dirty="0" smtClean="0">
                <a:latin typeface="HGP創英角ｺﾞｼｯｸUB" panose="020B0900000000000000" pitchFamily="50" charset="-128"/>
                <a:ea typeface="HGP創英角ｺﾞｼｯｸUB" panose="020B0900000000000000" pitchFamily="50" charset="-128"/>
              </a:rPr>
            </a:br>
            <a:r>
              <a:rPr lang="ja-JP" altLang="en-US" sz="4000" dirty="0">
                <a:latin typeface="HGP創英角ｺﾞｼｯｸUB" panose="020B0900000000000000" pitchFamily="50" charset="-128"/>
                <a:ea typeface="HGP創英角ｺﾞｼｯｸUB" panose="020B0900000000000000" pitchFamily="50" charset="-128"/>
              </a:rPr>
              <a:t>因果推論とまとめ</a:t>
            </a:r>
            <a:r>
              <a:rPr lang="en-US" altLang="ja-JP" sz="2400" dirty="0" smtClean="0">
                <a:latin typeface="HGP創英角ｺﾞｼｯｸUB" panose="020B0900000000000000" pitchFamily="50" charset="-128"/>
                <a:ea typeface="HGP創英角ｺﾞｼｯｸUB" panose="020B0900000000000000" pitchFamily="50" charset="-128"/>
              </a:rPr>
              <a:t>(2/2)</a:t>
            </a:r>
            <a:endParaRPr lang="ja-JP" altLang="en-US" sz="4000" dirty="0">
              <a:latin typeface="HGP創英角ｺﾞｼｯｸUB" panose="020B0900000000000000" pitchFamily="50" charset="-128"/>
              <a:ea typeface="HGP創英角ｺﾞｼｯｸUB" panose="020B0900000000000000" pitchFamily="50" charset="-128"/>
            </a:endParaRPr>
          </a:p>
        </p:txBody>
      </p:sp>
      <p:sp>
        <p:nvSpPr>
          <p:cNvPr id="5" name="サブタイトル 11"/>
          <p:cNvSpPr txBox="1">
            <a:spLocks/>
          </p:cNvSpPr>
          <p:nvPr/>
        </p:nvSpPr>
        <p:spPr>
          <a:xfrm>
            <a:off x="818390" y="2956377"/>
            <a:ext cx="6858000" cy="1198868"/>
          </a:xfrm>
          <a:prstGeom prst="rect">
            <a:avLst/>
          </a:prstGeom>
        </p:spPr>
        <p:txBody>
          <a:bodyPr anchor="ctr" anchorCtr="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80000"/>
              </a:lnSpc>
              <a:buNone/>
            </a:pPr>
            <a:r>
              <a:rPr lang="ja-JP" altLang="en-US" sz="2200" dirty="0" smtClean="0">
                <a:latin typeface="HGP創英角ｺﾞｼｯｸUB" panose="020B0900000000000000" pitchFamily="50" charset="-128"/>
                <a:ea typeface="HGP創英角ｺﾞｼｯｸUB" panose="020B0900000000000000" pitchFamily="50" charset="-128"/>
              </a:rPr>
              <a:t>京都大学</a:t>
            </a:r>
            <a:endParaRPr lang="en-US" altLang="ja-JP" sz="2200" dirty="0" smtClean="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smtClean="0">
                <a:latin typeface="HGP創英角ｺﾞｼｯｸUB" panose="020B0900000000000000" pitchFamily="50" charset="-128"/>
                <a:ea typeface="HGP創英角ｺﾞｼｯｸUB" panose="020B0900000000000000" pitchFamily="50" charset="-128"/>
              </a:rPr>
              <a:t>国際高等教育院附属</a:t>
            </a:r>
            <a:endParaRPr lang="en-US" altLang="ja-JP" sz="2200" dirty="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smtClean="0">
                <a:latin typeface="HGP創英角ｺﾞｼｯｸUB" panose="020B0900000000000000" pitchFamily="50" charset="-128"/>
                <a:ea typeface="HGP創英角ｺﾞｼｯｸUB" panose="020B0900000000000000" pitchFamily="50" charset="-128"/>
              </a:rPr>
              <a:t>データ科学イノベーション教育研究センター</a:t>
            </a:r>
            <a:endParaRPr lang="en-US" altLang="ja-JP" sz="2200" dirty="0" smtClean="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1621777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8">
            <a:extLst>
              <a:ext uri="{FF2B5EF4-FFF2-40B4-BE49-F238E27FC236}">
                <a16:creationId xmlns="" xmlns:a16="http://schemas.microsoft.com/office/drawing/2014/main" id="{3622B839-5BD6-4117-AB78-B57309A6C7C5}"/>
              </a:ext>
            </a:extLst>
          </p:cNvPr>
          <p:cNvSpPr txBox="1">
            <a:spLocks/>
          </p:cNvSpPr>
          <p:nvPr/>
        </p:nvSpPr>
        <p:spPr>
          <a:xfrm>
            <a:off x="810345" y="694174"/>
            <a:ext cx="8204445"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仮説の設定</a:t>
            </a:r>
          </a:p>
        </p:txBody>
      </p:sp>
      <p:grpSp>
        <p:nvGrpSpPr>
          <p:cNvPr id="9" name="グループ化 8">
            <a:extLst>
              <a:ext uri="{FF2B5EF4-FFF2-40B4-BE49-F238E27FC236}">
                <a16:creationId xmlns="" xmlns:a16="http://schemas.microsoft.com/office/drawing/2014/main" id="{A489A327-8DAC-47D7-9884-54A2374EBA00}"/>
              </a:ext>
            </a:extLst>
          </p:cNvPr>
          <p:cNvGrpSpPr/>
          <p:nvPr/>
        </p:nvGrpSpPr>
        <p:grpSpPr>
          <a:xfrm>
            <a:off x="906738" y="1051967"/>
            <a:ext cx="7426916" cy="502167"/>
            <a:chOff x="1216660" y="1401218"/>
            <a:chExt cx="7426916" cy="502167"/>
          </a:xfrm>
        </p:grpSpPr>
        <p:sp>
          <p:nvSpPr>
            <p:cNvPr id="10" name="タイトル 8">
              <a:extLst>
                <a:ext uri="{FF2B5EF4-FFF2-40B4-BE49-F238E27FC236}">
                  <a16:creationId xmlns="" xmlns:a16="http://schemas.microsoft.com/office/drawing/2014/main" id="{26450D13-4FC9-4282-839A-14F73319377E}"/>
                </a:ext>
              </a:extLst>
            </p:cNvPr>
            <p:cNvSpPr txBox="1">
              <a:spLocks/>
            </p:cNvSpPr>
            <p:nvPr/>
          </p:nvSpPr>
          <p:spPr>
            <a:xfrm>
              <a:off x="1314585" y="1401218"/>
              <a:ext cx="7328991" cy="502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独立性を仮定してみる</a:t>
              </a:r>
            </a:p>
          </p:txBody>
        </p:sp>
        <p:sp>
          <p:nvSpPr>
            <p:cNvPr id="11" name="正方形/長方形 10">
              <a:extLst>
                <a:ext uri="{FF2B5EF4-FFF2-40B4-BE49-F238E27FC236}">
                  <a16:creationId xmlns="" xmlns:a16="http://schemas.microsoft.com/office/drawing/2014/main" id="{FA6D34AA-D104-4389-9C23-0AFEFF90D83A}"/>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12" name="タイトル 8">
            <a:extLst>
              <a:ext uri="{FF2B5EF4-FFF2-40B4-BE49-F238E27FC236}">
                <a16:creationId xmlns="" xmlns:a16="http://schemas.microsoft.com/office/drawing/2014/main" id="{52F3E6A4-7F75-4DCC-876B-F0003BCA6C73}"/>
              </a:ext>
            </a:extLst>
          </p:cNvPr>
          <p:cNvSpPr txBox="1">
            <a:spLocks/>
          </p:cNvSpPr>
          <p:nvPr/>
        </p:nvSpPr>
        <p:spPr>
          <a:xfrm>
            <a:off x="810345" y="1475631"/>
            <a:ext cx="8204445"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差の計算</a:t>
            </a:r>
          </a:p>
        </p:txBody>
      </p:sp>
      <p:sp>
        <p:nvSpPr>
          <p:cNvPr id="13" name="正方形/長方形 12">
            <a:extLst>
              <a:ext uri="{FF2B5EF4-FFF2-40B4-BE49-F238E27FC236}">
                <a16:creationId xmlns="" xmlns:a16="http://schemas.microsoft.com/office/drawing/2014/main" id="{DAE05D1B-1F1B-499C-B25E-69C79EBB0769}"/>
              </a:ext>
            </a:extLst>
          </p:cNvPr>
          <p:cNvSpPr>
            <a:spLocks noChangeAspect="1"/>
          </p:cNvSpPr>
          <p:nvPr/>
        </p:nvSpPr>
        <p:spPr>
          <a:xfrm>
            <a:off x="611189" y="1657747"/>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bg1"/>
              </a:solidFill>
              <a:effectLst/>
              <a:latin typeface="Arial" panose="020B0604020202020204" pitchFamily="34" charset="0"/>
            </a:endParaRPr>
          </a:p>
        </p:txBody>
      </p:sp>
      <p:grpSp>
        <p:nvGrpSpPr>
          <p:cNvPr id="20" name="グループ化 19">
            <a:extLst>
              <a:ext uri="{FF2B5EF4-FFF2-40B4-BE49-F238E27FC236}">
                <a16:creationId xmlns="" xmlns:a16="http://schemas.microsoft.com/office/drawing/2014/main" id="{60F6018A-19BF-4511-B068-C6DB611E6649}"/>
              </a:ext>
            </a:extLst>
          </p:cNvPr>
          <p:cNvGrpSpPr/>
          <p:nvPr/>
        </p:nvGrpSpPr>
        <p:grpSpPr>
          <a:xfrm>
            <a:off x="906738" y="1842949"/>
            <a:ext cx="7426916" cy="909817"/>
            <a:chOff x="906738" y="1804849"/>
            <a:chExt cx="7426916" cy="909817"/>
          </a:xfrm>
        </p:grpSpPr>
        <mc:AlternateContent xmlns:mc="http://schemas.openxmlformats.org/markup-compatibility/2006" xmlns:a14="http://schemas.microsoft.com/office/drawing/2010/main">
          <mc:Choice Requires="a14">
            <p:sp>
              <p:nvSpPr>
                <p:cNvPr id="21" name="タイトル 8">
                  <a:extLst>
                    <a:ext uri="{FF2B5EF4-FFF2-40B4-BE49-F238E27FC236}">
                      <a16:creationId xmlns="" xmlns:a16="http://schemas.microsoft.com/office/drawing/2014/main" id="{27B24213-4533-4FD6-9404-A09D29BDA66E}"/>
                    </a:ext>
                  </a:extLst>
                </p:cNvPr>
                <p:cNvSpPr txBox="1">
                  <a:spLocks/>
                </p:cNvSpPr>
                <p:nvPr/>
              </p:nvSpPr>
              <p:spPr>
                <a:xfrm>
                  <a:off x="1004663" y="1804849"/>
                  <a:ext cx="7328991" cy="90981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latin typeface="HGP創英角ｺﾞｼｯｸUB" panose="020B0900000000000000" pitchFamily="50" charset="-128"/>
                      <a:ea typeface="HGP創英角ｺﾞｼｯｸUB" panose="020B0900000000000000" pitchFamily="50" charset="-128"/>
                    </a:rPr>
                    <a:t>独立性を仮定したとき、 </a:t>
                  </a:r>
                  <a14:m>
                    <m:oMath xmlns:m="http://schemas.openxmlformats.org/officeDocument/2006/math">
                      <m:sSup>
                        <m:sSupPr>
                          <m:ctrlPr>
                            <a:rPr lang="en-US" altLang="ja-JP" sz="2400" i="1">
                              <a:latin typeface="Cambria Math"/>
                            </a:rPr>
                          </m:ctrlPr>
                        </m:sSupPr>
                        <m:e>
                          <m:r>
                            <a:rPr lang="en-US" altLang="ja-JP" sz="2400" i="1">
                              <a:latin typeface="Cambria Math" panose="02040503050406030204" pitchFamily="18" charset="0"/>
                            </a:rPr>
                            <m:t>𝜒</m:t>
                          </m:r>
                        </m:e>
                        <m:sup>
                          <m:r>
                            <a:rPr lang="en-US" altLang="ja-JP" sz="2400" i="1">
                              <a:latin typeface="Cambria Math" panose="02040503050406030204" pitchFamily="18" charset="0"/>
                            </a:rPr>
                            <m:t>2</m:t>
                          </m:r>
                        </m:sup>
                      </m:sSup>
                    </m:oMath>
                  </a14:m>
                  <a:r>
                    <a:rPr lang="ja-JP" altLang="en-US" sz="2200" dirty="0">
                      <a:latin typeface="HGP創英角ｺﾞｼｯｸUB" panose="020B0900000000000000" pitchFamily="50" charset="-128"/>
                      <a:ea typeface="HGP創英角ｺﾞｼｯｸUB" panose="020B0900000000000000" pitchFamily="50" charset="-128"/>
                    </a:rPr>
                    <a:t>値は自由度</a:t>
                  </a:r>
                  <a:r>
                    <a:rPr lang="en-US" altLang="ja-JP" sz="2200" dirty="0">
                      <a:latin typeface="HGP創英角ｺﾞｼｯｸUB" panose="020B0900000000000000" pitchFamily="50" charset="-128"/>
                      <a:ea typeface="HGP創英角ｺﾞｼｯｸUB" panose="020B0900000000000000" pitchFamily="50" charset="-128"/>
                    </a:rPr>
                    <a:t>1</a:t>
                  </a:r>
                  <a:r>
                    <a:rPr lang="ja-JP" altLang="en-US" sz="2200" dirty="0">
                      <a:latin typeface="HGP創英角ｺﾞｼｯｸUB" panose="020B0900000000000000" pitchFamily="50" charset="-128"/>
                      <a:ea typeface="HGP創英角ｺﾞｼｯｸUB" panose="020B0900000000000000" pitchFamily="50" charset="-128"/>
                    </a:rPr>
                    <a:t>の</a:t>
                  </a:r>
                  <a14:m>
                    <m:oMath xmlns:m="http://schemas.openxmlformats.org/officeDocument/2006/math">
                      <m:sSup>
                        <m:sSupPr>
                          <m:ctrlPr>
                            <a:rPr lang="en-US" altLang="ja-JP" sz="2400" i="1">
                              <a:latin typeface="Cambria Math"/>
                            </a:rPr>
                          </m:ctrlPr>
                        </m:sSupPr>
                        <m:e>
                          <m:r>
                            <a:rPr lang="en-US" altLang="ja-JP" sz="2400" i="1">
                              <a:latin typeface="Cambria Math" panose="02040503050406030204" pitchFamily="18" charset="0"/>
                            </a:rPr>
                            <m:t>𝜒</m:t>
                          </m:r>
                        </m:e>
                        <m:sup>
                          <m:r>
                            <a:rPr lang="en-US" altLang="ja-JP" sz="2400" i="1">
                              <a:latin typeface="Cambria Math" panose="02040503050406030204" pitchFamily="18" charset="0"/>
                            </a:rPr>
                            <m:t>2</m:t>
                          </m:r>
                        </m:sup>
                      </m:sSup>
                    </m:oMath>
                  </a14:m>
                  <a:r>
                    <a:rPr lang="ja-JP" altLang="en-US" sz="2200" dirty="0">
                      <a:latin typeface="HGP創英角ｺﾞｼｯｸUB" panose="020B0900000000000000" pitchFamily="50" charset="-128"/>
                      <a:ea typeface="HGP創英角ｺﾞｼｯｸUB" panose="020B0900000000000000" pitchFamily="50" charset="-128"/>
                    </a:rPr>
                    <a:t>分布に従う</a:t>
                  </a:r>
                  <a:endParaRPr lang="en-US" altLang="ja-JP" sz="2200" dirty="0">
                    <a:latin typeface="HGP創英角ｺﾞｼｯｸUB" panose="020B0900000000000000" pitchFamily="50" charset="-128"/>
                    <a:ea typeface="HGP創英角ｺﾞｼｯｸUB" panose="020B0900000000000000" pitchFamily="50" charset="-128"/>
                  </a:endParaRPr>
                </a:p>
                <a:p>
                  <a:pPr>
                    <a:lnSpc>
                      <a:spcPct val="100000"/>
                    </a:lnSpc>
                  </a:pPr>
                  <a:r>
                    <a:rPr lang="en-US" altLang="ja-JP" sz="2200" dirty="0">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理論的事実</a:t>
                  </a:r>
                  <a:r>
                    <a:rPr lang="en-US" altLang="ja-JP" sz="2200" dirty="0" smtClean="0">
                      <a:latin typeface="HGP創英角ｺﾞｼｯｸUB" panose="020B0900000000000000" pitchFamily="50" charset="-128"/>
                      <a:ea typeface="HGP創英角ｺﾞｼｯｸUB" panose="020B0900000000000000" pitchFamily="50" charset="-128"/>
                    </a:rPr>
                    <a:t>)</a:t>
                  </a:r>
                  <a:endParaRPr lang="en-US" altLang="ja-JP" sz="2200" dirty="0">
                    <a:latin typeface="HGP創英角ｺﾞｼｯｸUB" panose="020B0900000000000000" pitchFamily="50" charset="-128"/>
                    <a:ea typeface="HGP創英角ｺﾞｼｯｸUB" panose="020B0900000000000000" pitchFamily="50" charset="-128"/>
                  </a:endParaRPr>
                </a:p>
              </p:txBody>
            </p:sp>
          </mc:Choice>
          <mc:Fallback xmlns="">
            <p:sp>
              <p:nvSpPr>
                <p:cNvPr id="10" name="タイトル 8">
                  <a:extLst>
                    <a:ext uri="{FF2B5EF4-FFF2-40B4-BE49-F238E27FC236}">
                      <a16:creationId xmlns:a16="http://schemas.microsoft.com/office/drawing/2014/main" xmlns="" xmlns:a14="http://schemas.microsoft.com/office/drawing/2010/main" id="{27B24213-4533-4FD6-9404-A09D29BDA66E}"/>
                    </a:ext>
                  </a:extLst>
                </p:cNvPr>
                <p:cNvSpPr txBox="1">
                  <a:spLocks noRot="1" noChangeAspect="1" noMove="1" noResize="1" noEditPoints="1" noAdjustHandles="1" noChangeArrowheads="1" noChangeShapeType="1" noTextEdit="1"/>
                </p:cNvSpPr>
                <p:nvPr/>
              </p:nvSpPr>
              <p:spPr>
                <a:xfrm>
                  <a:off x="1004663" y="1804849"/>
                  <a:ext cx="7328991" cy="909817"/>
                </a:xfrm>
                <a:prstGeom prst="rect">
                  <a:avLst/>
                </a:prstGeom>
                <a:blipFill rotWithShape="1">
                  <a:blip r:embed="rId3"/>
                  <a:stretch>
                    <a:fillRect l="-1082" t="-3356"/>
                  </a:stretch>
                </a:blipFill>
              </p:spPr>
              <p:txBody>
                <a:bodyPr/>
                <a:lstStyle/>
                <a:p>
                  <a:r>
                    <a:rPr lang="ja-JP" altLang="en-US">
                      <a:noFill/>
                    </a:rPr>
                    <a:t> </a:t>
                  </a:r>
                </a:p>
              </p:txBody>
            </p:sp>
          </mc:Fallback>
        </mc:AlternateContent>
        <p:sp>
          <p:nvSpPr>
            <p:cNvPr id="22" name="正方形/長方形 21">
              <a:extLst>
                <a:ext uri="{FF2B5EF4-FFF2-40B4-BE49-F238E27FC236}">
                  <a16:creationId xmlns="" xmlns:a16="http://schemas.microsoft.com/office/drawing/2014/main" id="{EBEED512-1132-4FF6-864B-C2A2520D041D}"/>
                </a:ext>
              </a:extLst>
            </p:cNvPr>
            <p:cNvSpPr>
              <a:spLocks noChangeAspect="1"/>
            </p:cNvSpPr>
            <p:nvPr/>
          </p:nvSpPr>
          <p:spPr>
            <a:xfrm>
              <a:off x="906738" y="1970565"/>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grpSp>
        <p:nvGrpSpPr>
          <p:cNvPr id="23" name="グループ化 22">
            <a:extLst>
              <a:ext uri="{FF2B5EF4-FFF2-40B4-BE49-F238E27FC236}">
                <a16:creationId xmlns="" xmlns:a16="http://schemas.microsoft.com/office/drawing/2014/main" id="{12FAA2E3-E6FC-45AA-BF89-85E698E10A67}"/>
              </a:ext>
            </a:extLst>
          </p:cNvPr>
          <p:cNvGrpSpPr/>
          <p:nvPr/>
        </p:nvGrpSpPr>
        <p:grpSpPr>
          <a:xfrm>
            <a:off x="611189" y="2658492"/>
            <a:ext cx="8403601" cy="610167"/>
            <a:chOff x="611189" y="694174"/>
            <a:chExt cx="8403601" cy="610167"/>
          </a:xfrm>
        </p:grpSpPr>
        <p:sp>
          <p:nvSpPr>
            <p:cNvPr id="24" name="タイトル 8">
              <a:extLst>
                <a:ext uri="{FF2B5EF4-FFF2-40B4-BE49-F238E27FC236}">
                  <a16:creationId xmlns="" xmlns:a16="http://schemas.microsoft.com/office/drawing/2014/main" id="{B4F83255-F7C4-467E-A682-5D3AB0FF773A}"/>
                </a:ext>
              </a:extLst>
            </p:cNvPr>
            <p:cNvSpPr txBox="1">
              <a:spLocks/>
            </p:cNvSpPr>
            <p:nvPr/>
          </p:nvSpPr>
          <p:spPr>
            <a:xfrm>
              <a:off x="810345" y="694174"/>
              <a:ext cx="8204445"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確率の計算</a:t>
              </a:r>
            </a:p>
          </p:txBody>
        </p:sp>
        <p:sp>
          <p:nvSpPr>
            <p:cNvPr id="25" name="正方形/長方形 24">
              <a:extLst>
                <a:ext uri="{FF2B5EF4-FFF2-40B4-BE49-F238E27FC236}">
                  <a16:creationId xmlns="" xmlns:a16="http://schemas.microsoft.com/office/drawing/2014/main" id="{FE0FED81-BDC9-4524-B066-F63E09552DE0}"/>
                </a:ext>
              </a:extLst>
            </p:cNvPr>
            <p:cNvSpPr>
              <a:spLocks noChangeAspect="1"/>
            </p:cNvSpPr>
            <p:nvPr/>
          </p:nvSpPr>
          <p:spPr>
            <a:xfrm>
              <a:off x="611189" y="876290"/>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bg1"/>
                </a:solidFill>
                <a:effectLst/>
                <a:latin typeface="Arial" panose="020B0604020202020204" pitchFamily="34" charset="0"/>
              </a:endParaRPr>
            </a:p>
          </p:txBody>
        </p:sp>
      </p:grpSp>
      <p:grpSp>
        <p:nvGrpSpPr>
          <p:cNvPr id="26" name="グループ化 25">
            <a:extLst>
              <a:ext uri="{FF2B5EF4-FFF2-40B4-BE49-F238E27FC236}">
                <a16:creationId xmlns="" xmlns:a16="http://schemas.microsoft.com/office/drawing/2014/main" id="{569BB878-EA36-4730-8842-E79ED76F112A}"/>
              </a:ext>
            </a:extLst>
          </p:cNvPr>
          <p:cNvGrpSpPr/>
          <p:nvPr/>
        </p:nvGrpSpPr>
        <p:grpSpPr>
          <a:xfrm>
            <a:off x="906738" y="3035335"/>
            <a:ext cx="7769718" cy="920899"/>
            <a:chOff x="906738" y="3025810"/>
            <a:chExt cx="7769718" cy="920899"/>
          </a:xfrm>
        </p:grpSpPr>
        <mc:AlternateContent xmlns:mc="http://schemas.openxmlformats.org/markup-compatibility/2006" xmlns:a14="http://schemas.microsoft.com/office/drawing/2010/main">
          <mc:Choice Requires="a14">
            <p:sp>
              <p:nvSpPr>
                <p:cNvPr id="27" name="タイトル 8">
                  <a:extLst>
                    <a:ext uri="{FF2B5EF4-FFF2-40B4-BE49-F238E27FC236}">
                      <a16:creationId xmlns="" xmlns:a16="http://schemas.microsoft.com/office/drawing/2014/main" id="{77594513-D499-4D59-9463-394CD35889DE}"/>
                    </a:ext>
                  </a:extLst>
                </p:cNvPr>
                <p:cNvSpPr txBox="1">
                  <a:spLocks/>
                </p:cNvSpPr>
                <p:nvPr/>
              </p:nvSpPr>
              <p:spPr>
                <a:xfrm>
                  <a:off x="1004663" y="3025810"/>
                  <a:ext cx="7671793" cy="92089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latin typeface="HGP創英角ｺﾞｼｯｸUB" panose="020B0900000000000000" pitchFamily="50" charset="-128"/>
                      <a:ea typeface="HGP創英角ｺﾞｼｯｸUB" panose="020B0900000000000000" pitchFamily="50" charset="-128"/>
                    </a:rPr>
                    <a:t>仮定のもとで、実現値以上の</a:t>
                  </a:r>
                  <a14:m>
                    <m:oMath xmlns:m="http://schemas.openxmlformats.org/officeDocument/2006/math">
                      <m:sSup>
                        <m:sSupPr>
                          <m:ctrlPr>
                            <a:rPr lang="en-US" altLang="ja-JP" sz="2000" i="1">
                              <a:latin typeface="Cambria Math"/>
                            </a:rPr>
                          </m:ctrlPr>
                        </m:sSupPr>
                        <m:e>
                          <m:r>
                            <a:rPr lang="en-US" altLang="ja-JP" sz="2000" i="1">
                              <a:latin typeface="Cambria Math" panose="02040503050406030204" pitchFamily="18" charset="0"/>
                            </a:rPr>
                            <m:t>𝜒</m:t>
                          </m:r>
                        </m:e>
                        <m:sup>
                          <m:r>
                            <a:rPr lang="en-US" altLang="ja-JP" sz="2000" i="1">
                              <a:latin typeface="Cambria Math" panose="02040503050406030204" pitchFamily="18" charset="0"/>
                            </a:rPr>
                            <m:t>2</m:t>
                          </m:r>
                        </m:sup>
                      </m:sSup>
                    </m:oMath>
                  </a14:m>
                  <a:r>
                    <a:rPr lang="ja-JP" altLang="en-US" sz="2200" dirty="0">
                      <a:latin typeface="HGP創英角ｺﾞｼｯｸUB" panose="020B0900000000000000" pitchFamily="50" charset="-128"/>
                      <a:ea typeface="HGP創英角ｺﾞｼｯｸUB" panose="020B0900000000000000" pitchFamily="50" charset="-128"/>
                    </a:rPr>
                    <a:t>値が得られる確率を評価する</a:t>
                  </a:r>
                  <a:endParaRPr lang="en-US" altLang="ja-JP" sz="2200" dirty="0">
                    <a:latin typeface="HGP創英角ｺﾞｼｯｸUB" panose="020B0900000000000000" pitchFamily="50" charset="-128"/>
                    <a:ea typeface="HGP創英角ｺﾞｼｯｸUB" panose="020B0900000000000000" pitchFamily="50" charset="-128"/>
                  </a:endParaRPr>
                </a:p>
                <a:p>
                  <a:pPr>
                    <a:lnSpc>
                      <a:spcPct val="100000"/>
                    </a:lnSpc>
                  </a:pPr>
                  <a:r>
                    <a:rPr lang="en-US" altLang="ja-JP" sz="2200" dirty="0">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理論的</a:t>
                  </a:r>
                  <a:r>
                    <a:rPr lang="ja-JP" altLang="en-US" sz="2200" dirty="0">
                      <a:latin typeface="HGP創英角ｺﾞｼｯｸUB" panose="020B0900000000000000" pitchFamily="50" charset="-128"/>
                      <a:ea typeface="HGP創英角ｺﾞｼｯｸUB" panose="020B0900000000000000" pitchFamily="50" charset="-128"/>
                    </a:rPr>
                    <a:t>に</a:t>
                  </a:r>
                  <a:r>
                    <a:rPr lang="ja-JP" altLang="en-US" sz="2200" dirty="0" smtClean="0">
                      <a:latin typeface="HGP創英角ｺﾞｼｯｸUB" panose="020B0900000000000000" pitchFamily="50" charset="-128"/>
                      <a:ea typeface="HGP創英角ｺﾞｼｯｸUB" panose="020B0900000000000000" pitchFamily="50" charset="-128"/>
                    </a:rPr>
                    <a:t>計算</a:t>
                  </a:r>
                  <a:r>
                    <a:rPr lang="en-US" altLang="ja-JP" sz="2200" dirty="0">
                      <a:latin typeface="HGP創英角ｺﾞｼｯｸUB" panose="020B0900000000000000" pitchFamily="50" charset="-128"/>
                      <a:ea typeface="HGP創英角ｺﾞｼｯｸUB" panose="020B0900000000000000" pitchFamily="50" charset="-128"/>
                    </a:rPr>
                    <a:t>)</a:t>
                  </a:r>
                </a:p>
              </p:txBody>
            </p:sp>
          </mc:Choice>
          <mc:Fallback xmlns="">
            <p:sp>
              <p:nvSpPr>
                <p:cNvPr id="16" name="タイトル 8">
                  <a:extLst>
                    <a:ext uri="{FF2B5EF4-FFF2-40B4-BE49-F238E27FC236}">
                      <a16:creationId xmlns:a16="http://schemas.microsoft.com/office/drawing/2014/main" xmlns="" xmlns:a14="http://schemas.microsoft.com/office/drawing/2010/main" id="{77594513-D499-4D59-9463-394CD35889DE}"/>
                    </a:ext>
                  </a:extLst>
                </p:cNvPr>
                <p:cNvSpPr txBox="1">
                  <a:spLocks noRot="1" noChangeAspect="1" noMove="1" noResize="1" noEditPoints="1" noAdjustHandles="1" noChangeArrowheads="1" noChangeShapeType="1" noTextEdit="1"/>
                </p:cNvSpPr>
                <p:nvPr/>
              </p:nvSpPr>
              <p:spPr>
                <a:xfrm>
                  <a:off x="1004663" y="3025810"/>
                  <a:ext cx="7671793" cy="920899"/>
                </a:xfrm>
                <a:prstGeom prst="rect">
                  <a:avLst/>
                </a:prstGeom>
                <a:blipFill rotWithShape="1">
                  <a:blip r:embed="rId4"/>
                  <a:stretch>
                    <a:fillRect l="-1033" t="-5298"/>
                  </a:stretch>
                </a:blipFill>
              </p:spPr>
              <p:txBody>
                <a:bodyPr/>
                <a:lstStyle/>
                <a:p>
                  <a:r>
                    <a:rPr lang="ja-JP" altLang="en-US">
                      <a:noFill/>
                    </a:rPr>
                    <a:t> </a:t>
                  </a:r>
                </a:p>
              </p:txBody>
            </p:sp>
          </mc:Fallback>
        </mc:AlternateContent>
        <p:sp>
          <p:nvSpPr>
            <p:cNvPr id="28" name="正方形/長方形 27">
              <a:extLst>
                <a:ext uri="{FF2B5EF4-FFF2-40B4-BE49-F238E27FC236}">
                  <a16:creationId xmlns="" xmlns:a16="http://schemas.microsoft.com/office/drawing/2014/main" id="{42030E43-A876-4C29-BA80-E2A301A52710}"/>
                </a:ext>
              </a:extLst>
            </p:cNvPr>
            <p:cNvSpPr>
              <a:spLocks noChangeAspect="1"/>
            </p:cNvSpPr>
            <p:nvPr/>
          </p:nvSpPr>
          <p:spPr>
            <a:xfrm>
              <a:off x="906738" y="3182001"/>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grpSp>
        <p:nvGrpSpPr>
          <p:cNvPr id="29" name="グループ化 28">
            <a:extLst>
              <a:ext uri="{FF2B5EF4-FFF2-40B4-BE49-F238E27FC236}">
                <a16:creationId xmlns="" xmlns:a16="http://schemas.microsoft.com/office/drawing/2014/main" id="{33ACD3B1-B663-4C06-B24F-BCB5E0C9E515}"/>
              </a:ext>
            </a:extLst>
          </p:cNvPr>
          <p:cNvGrpSpPr/>
          <p:nvPr/>
        </p:nvGrpSpPr>
        <p:grpSpPr>
          <a:xfrm>
            <a:off x="611189" y="3814812"/>
            <a:ext cx="8403601" cy="610167"/>
            <a:chOff x="611189" y="694174"/>
            <a:chExt cx="8403601" cy="610167"/>
          </a:xfrm>
        </p:grpSpPr>
        <p:sp>
          <p:nvSpPr>
            <p:cNvPr id="30" name="タイトル 8">
              <a:extLst>
                <a:ext uri="{FF2B5EF4-FFF2-40B4-BE49-F238E27FC236}">
                  <a16:creationId xmlns="" xmlns:a16="http://schemas.microsoft.com/office/drawing/2014/main" id="{555D0BEC-ACF5-4776-8625-ED265AF43ED9}"/>
                </a:ext>
              </a:extLst>
            </p:cNvPr>
            <p:cNvSpPr txBox="1">
              <a:spLocks/>
            </p:cNvSpPr>
            <p:nvPr/>
          </p:nvSpPr>
          <p:spPr>
            <a:xfrm>
              <a:off x="810345" y="694174"/>
              <a:ext cx="8204445"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仮説の設定</a:t>
              </a:r>
            </a:p>
          </p:txBody>
        </p:sp>
        <p:sp>
          <p:nvSpPr>
            <p:cNvPr id="31" name="正方形/長方形 30">
              <a:extLst>
                <a:ext uri="{FF2B5EF4-FFF2-40B4-BE49-F238E27FC236}">
                  <a16:creationId xmlns="" xmlns:a16="http://schemas.microsoft.com/office/drawing/2014/main" id="{936C2A88-0AFA-45A7-90E9-5572FF94E376}"/>
                </a:ext>
              </a:extLst>
            </p:cNvPr>
            <p:cNvSpPr>
              <a:spLocks noChangeAspect="1"/>
            </p:cNvSpPr>
            <p:nvPr/>
          </p:nvSpPr>
          <p:spPr>
            <a:xfrm>
              <a:off x="611189" y="875455"/>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bg1"/>
                </a:solidFill>
                <a:effectLst/>
                <a:latin typeface="Arial" panose="020B0604020202020204" pitchFamily="34" charset="0"/>
              </a:endParaRPr>
            </a:p>
          </p:txBody>
        </p:sp>
      </p:grpSp>
      <p:sp>
        <p:nvSpPr>
          <p:cNvPr id="32" name="タイトル 8">
            <a:extLst>
              <a:ext uri="{FF2B5EF4-FFF2-40B4-BE49-F238E27FC236}">
                <a16:creationId xmlns="" xmlns:a16="http://schemas.microsoft.com/office/drawing/2014/main" id="{DCA0D6DA-8AB8-4A8F-ADDC-4F52C0066185}"/>
              </a:ext>
            </a:extLst>
          </p:cNvPr>
          <p:cNvSpPr txBox="1">
            <a:spLocks/>
          </p:cNvSpPr>
          <p:nvPr/>
        </p:nvSpPr>
        <p:spPr>
          <a:xfrm>
            <a:off x="1004663" y="4190519"/>
            <a:ext cx="7671793" cy="82722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latin typeface="HGP創英角ｺﾞｼｯｸUB" panose="020B0900000000000000" pitchFamily="50" charset="-128"/>
                <a:ea typeface="HGP創英角ｺﾞｼｯｸUB" panose="020B0900000000000000" pitchFamily="50" charset="-128"/>
              </a:rPr>
              <a:t>確率が十分小さいならば、独立性の仮定が誤っていた</a:t>
            </a:r>
            <a:r>
              <a:rPr lang="ja-JP" altLang="en-US" sz="2200" dirty="0" smtClean="0">
                <a:latin typeface="HGP創英角ｺﾞｼｯｸUB" panose="020B0900000000000000" pitchFamily="50" charset="-128"/>
                <a:ea typeface="HGP創英角ｺﾞｼｯｸUB" panose="020B0900000000000000" pitchFamily="50" charset="-128"/>
              </a:rPr>
              <a:t>、</a:t>
            </a:r>
            <a:endParaRPr lang="en-US" altLang="ja-JP" sz="2200" dirty="0" smtClean="0">
              <a:latin typeface="HGP創英角ｺﾞｼｯｸUB" panose="020B0900000000000000" pitchFamily="50" charset="-128"/>
              <a:ea typeface="HGP創英角ｺﾞｼｯｸUB" panose="020B0900000000000000" pitchFamily="50" charset="-128"/>
            </a:endParaRPr>
          </a:p>
          <a:p>
            <a:pPr>
              <a:lnSpc>
                <a:spcPct val="100000"/>
              </a:lnSpc>
            </a:pPr>
            <a:r>
              <a:rPr lang="ja-JP" altLang="en-US" sz="2200" dirty="0" smtClean="0">
                <a:latin typeface="HGP創英角ｺﾞｼｯｸUB" panose="020B0900000000000000" pitchFamily="50" charset="-128"/>
                <a:ea typeface="HGP創英角ｺﾞｼｯｸUB" panose="020B0900000000000000" pitchFamily="50" charset="-128"/>
              </a:rPr>
              <a:t>つまり、</a:t>
            </a:r>
            <a:r>
              <a:rPr lang="ja-JP" altLang="en-US" sz="2200" dirty="0" smtClean="0">
                <a:solidFill>
                  <a:srgbClr val="FF0000"/>
                </a:solidFill>
                <a:latin typeface="HGP創英角ｺﾞｼｯｸUB" panose="020B0900000000000000" pitchFamily="50" charset="-128"/>
                <a:ea typeface="HGP創英角ｺﾞｼｯｸUB" panose="020B0900000000000000" pitchFamily="50" charset="-128"/>
              </a:rPr>
              <a:t>「</a:t>
            </a:r>
            <a:r>
              <a:rPr lang="ja-JP" altLang="en-US" sz="2200" dirty="0">
                <a:solidFill>
                  <a:srgbClr val="FF0000"/>
                </a:solidFill>
                <a:latin typeface="HGP創英角ｺﾞｼｯｸUB" panose="020B0900000000000000" pitchFamily="50" charset="-128"/>
                <a:ea typeface="HGP創英角ｺﾞｼｯｸUB" panose="020B0900000000000000" pitchFamily="50" charset="-128"/>
              </a:rPr>
              <a:t>独立ではない」 </a:t>
            </a:r>
            <a:r>
              <a:rPr lang="ja-JP" altLang="en-US" sz="2200" dirty="0">
                <a:latin typeface="HGP創英角ｺﾞｼｯｸUB" panose="020B0900000000000000" pitchFamily="50" charset="-128"/>
                <a:ea typeface="HGP創英角ｺﾞｼｯｸUB" panose="020B0900000000000000" pitchFamily="50" charset="-128"/>
              </a:rPr>
              <a:t>と結論付ける</a:t>
            </a:r>
          </a:p>
        </p:txBody>
      </p:sp>
      <p:sp>
        <p:nvSpPr>
          <p:cNvPr id="33" name="正方形/長方形 32">
            <a:extLst>
              <a:ext uri="{FF2B5EF4-FFF2-40B4-BE49-F238E27FC236}">
                <a16:creationId xmlns="" xmlns:a16="http://schemas.microsoft.com/office/drawing/2014/main" id="{215782AF-3B19-4141-B3EC-4ABC07415934}"/>
              </a:ext>
            </a:extLst>
          </p:cNvPr>
          <p:cNvSpPr>
            <a:spLocks/>
          </p:cNvSpPr>
          <p:nvPr/>
        </p:nvSpPr>
        <p:spPr>
          <a:xfrm>
            <a:off x="906738" y="4358411"/>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nvGrpSpPr>
          <p:cNvPr id="34" name="グループ化 33">
            <a:extLst>
              <a:ext uri="{FF2B5EF4-FFF2-40B4-BE49-F238E27FC236}">
                <a16:creationId xmlns="" xmlns:a16="http://schemas.microsoft.com/office/drawing/2014/main" id="{1090B0F5-77DC-4B03-A6B4-1E3D4B8350CF}"/>
              </a:ext>
            </a:extLst>
          </p:cNvPr>
          <p:cNvGrpSpPr/>
          <p:nvPr/>
        </p:nvGrpSpPr>
        <p:grpSpPr>
          <a:xfrm>
            <a:off x="906738" y="4898219"/>
            <a:ext cx="7426916" cy="502167"/>
            <a:chOff x="1216660" y="1401218"/>
            <a:chExt cx="7426916" cy="502167"/>
          </a:xfrm>
        </p:grpSpPr>
        <p:sp>
          <p:nvSpPr>
            <p:cNvPr id="35" name="タイトル 8">
              <a:extLst>
                <a:ext uri="{FF2B5EF4-FFF2-40B4-BE49-F238E27FC236}">
                  <a16:creationId xmlns="" xmlns:a16="http://schemas.microsoft.com/office/drawing/2014/main" id="{0D2480D4-6BED-47E1-8189-024BF48F24CA}"/>
                </a:ext>
              </a:extLst>
            </p:cNvPr>
            <p:cNvSpPr txBox="1">
              <a:spLocks/>
            </p:cNvSpPr>
            <p:nvPr/>
          </p:nvSpPr>
          <p:spPr>
            <a:xfrm>
              <a:off x="1314585" y="1401218"/>
              <a:ext cx="7328991" cy="502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そうでない場合</a:t>
              </a:r>
              <a:r>
                <a:rPr lang="ja-JP" altLang="en-US" sz="2200" dirty="0" smtClean="0">
                  <a:latin typeface="HGP創英角ｺﾞｼｯｸUB" panose="020B0900000000000000" pitchFamily="50" charset="-128"/>
                  <a:ea typeface="HGP創英角ｺﾞｼｯｸUB" panose="020B0900000000000000" pitchFamily="50" charset="-128"/>
                </a:rPr>
                <a:t>は </a:t>
              </a:r>
              <a:r>
                <a:rPr lang="ja-JP" altLang="en-US" sz="2200" dirty="0" smtClean="0">
                  <a:solidFill>
                    <a:srgbClr val="FF0000"/>
                  </a:solidFill>
                  <a:latin typeface="HGP創英角ｺﾞｼｯｸUB" panose="020B0900000000000000" pitchFamily="50" charset="-128"/>
                  <a:ea typeface="HGP創英角ｺﾞｼｯｸUB" panose="020B0900000000000000" pitchFamily="50" charset="-128"/>
                </a:rPr>
                <a:t>「</a:t>
              </a:r>
              <a:r>
                <a:rPr lang="ja-JP" altLang="en-US" sz="2200" dirty="0">
                  <a:solidFill>
                    <a:srgbClr val="FF0000"/>
                  </a:solidFill>
                  <a:latin typeface="HGP創英角ｺﾞｼｯｸUB" panose="020B0900000000000000" pitchFamily="50" charset="-128"/>
                  <a:ea typeface="HGP創英角ｺﾞｼｯｸUB" panose="020B0900000000000000" pitchFamily="50" charset="-128"/>
                </a:rPr>
                <a:t>どちらともいえない」</a:t>
              </a:r>
            </a:p>
          </p:txBody>
        </p:sp>
        <p:sp>
          <p:nvSpPr>
            <p:cNvPr id="36" name="正方形/長方形 35">
              <a:extLst>
                <a:ext uri="{FF2B5EF4-FFF2-40B4-BE49-F238E27FC236}">
                  <a16:creationId xmlns="" xmlns:a16="http://schemas.microsoft.com/office/drawing/2014/main" id="{6D8C194C-70C0-4BFF-893B-8F9E9737FB8B}"/>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37" name="正方形/長方形 36">
            <a:extLst>
              <a:ext uri="{FF2B5EF4-FFF2-40B4-BE49-F238E27FC236}">
                <a16:creationId xmlns="" xmlns:a16="http://schemas.microsoft.com/office/drawing/2014/main" id="{E05B3FFA-18CD-4474-AE04-26649CF7176E}"/>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sp>
        <p:nvSpPr>
          <p:cNvPr id="38"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独立性の検定の考え方のまとめ</a:t>
            </a:r>
          </a:p>
        </p:txBody>
      </p:sp>
      <p:sp>
        <p:nvSpPr>
          <p:cNvPr id="40" name="テキスト ボックス 39"/>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lang="en-US" altLang="ja-JP" sz="1100" dirty="0">
                <a:solidFill>
                  <a:schemeClr val="bg1"/>
                </a:solidFill>
                <a:latin typeface="+mn-ea"/>
              </a:rPr>
              <a:t>4</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extLst>
      <p:ext uri="{BB962C8B-B14F-4D97-AF65-F5344CB8AC3E}">
        <p14:creationId xmlns:p14="http://schemas.microsoft.com/office/powerpoint/2010/main" val="39911762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p:cNvPicPr>
            <a:picLocks noChangeAspect="1"/>
          </p:cNvPicPr>
          <p:nvPr/>
        </p:nvPicPr>
        <p:blipFill rotWithShape="1">
          <a:blip r:embed="rId3" cstate="print">
            <a:extLst>
              <a:ext uri="{28A0092B-C50C-407E-A947-70E740481C1C}">
                <a14:useLocalDpi xmlns:a14="http://schemas.microsoft.com/office/drawing/2010/main" val="0"/>
              </a:ext>
            </a:extLst>
          </a:blip>
          <a:srcRect b="3373"/>
          <a:stretch/>
        </p:blipFill>
        <p:spPr>
          <a:xfrm>
            <a:off x="1966064" y="1416982"/>
            <a:ext cx="6886463" cy="3952847"/>
          </a:xfrm>
          <a:prstGeom prst="rect">
            <a:avLst/>
          </a:prstGeom>
        </p:spPr>
      </p:pic>
      <p:sp>
        <p:nvSpPr>
          <p:cNvPr id="20" name="テキスト ボックス 19"/>
          <p:cNvSpPr txBox="1"/>
          <p:nvPr/>
        </p:nvSpPr>
        <p:spPr>
          <a:xfrm>
            <a:off x="8182280" y="5023999"/>
            <a:ext cx="441146" cy="246221"/>
          </a:xfrm>
          <a:prstGeom prst="rect">
            <a:avLst/>
          </a:prstGeom>
          <a:noFill/>
        </p:spPr>
        <p:txBody>
          <a:bodyPr wrap="none" rtlCol="0">
            <a:spAutoFit/>
          </a:bodyPr>
          <a:lstStyle/>
          <a:p>
            <a:r>
              <a:rPr lang="ja-JP" altLang="en-US" sz="1000" dirty="0">
                <a:latin typeface="HGP創英角ｺﾞｼｯｸUB" panose="020B0900000000000000" pitchFamily="50" charset="-128"/>
                <a:ea typeface="HGP創英角ｺﾞｼｯｸUB" panose="020B0900000000000000" pitchFamily="50" charset="-128"/>
              </a:rPr>
              <a:t>打数</a:t>
            </a:r>
            <a:endParaRPr kumimoji="1" lang="ja-JP" altLang="en-US" sz="1000" dirty="0">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21" name="テキスト ボックス 20"/>
              <p:cNvSpPr txBox="1"/>
              <p:nvPr/>
            </p:nvSpPr>
            <p:spPr>
              <a:xfrm>
                <a:off x="2611882" y="1673888"/>
                <a:ext cx="5904656" cy="540628"/>
              </a:xfrm>
              <a:prstGeom prst="rect">
                <a:avLst/>
              </a:prstGeom>
            </p:spPr>
            <p:txBody>
              <a:bodyPr anchor="t" anchorCtr="0">
                <a:noAutofit/>
              </a:bodyPr>
              <a:lstStyle>
                <a:defPPr>
                  <a:defRPr lang="ja-JP"/>
                </a:defPPr>
                <a:lvl1pPr>
                  <a:lnSpc>
                    <a:spcPct val="100000"/>
                  </a:lnSpc>
                  <a:spcBef>
                    <a:spcPct val="0"/>
                  </a:spcBef>
                  <a:buNone/>
                  <a:defRPr>
                    <a:solidFill>
                      <a:srgbClr val="66ADE8"/>
                    </a:solidFill>
                    <a:latin typeface="HGP創英角ｺﾞｼｯｸUB" panose="020B0900000000000000" pitchFamily="50" charset="-128"/>
                    <a:ea typeface="HGP創英角ｺﾞｼｯｸUB" panose="020B0900000000000000" pitchFamily="50" charset="-128"/>
                    <a:cs typeface="+mj-cs"/>
                  </a:defRPr>
                </a:lvl1pPr>
              </a:lstStyle>
              <a:p>
                <a:pPr algn="ctr"/>
                <a:r>
                  <a:rPr lang="ja-JP" altLang="en-US" sz="1600" dirty="0"/>
                  <a:t>落下地点</a:t>
                </a:r>
                <a:r>
                  <a:rPr lang="ja-JP" altLang="en-US" sz="1600" dirty="0" smtClean="0"/>
                  <a:t>と信頼係</a:t>
                </a:r>
                <a:r>
                  <a:rPr lang="ja-JP" altLang="en-US" sz="1600" dirty="0"/>
                  <a:t>数</a:t>
                </a:r>
                <a14:m>
                  <m:oMath xmlns:m="http://schemas.openxmlformats.org/officeDocument/2006/math">
                    <m:r>
                      <a:rPr lang="en-US" altLang="ja-JP" sz="1600">
                        <a:latin typeface="Cambria Math"/>
                      </a:rPr>
                      <m:t>90%</m:t>
                    </m:r>
                  </m:oMath>
                </a14:m>
                <a:r>
                  <a:rPr lang="ja-JP" altLang="en-US" sz="1600" dirty="0" smtClean="0"/>
                  <a:t>の信頼</a:t>
                </a:r>
                <a:r>
                  <a:rPr lang="ja-JP" altLang="en-US" sz="1600" dirty="0"/>
                  <a:t>区間</a:t>
                </a:r>
              </a:p>
            </p:txBody>
          </p:sp>
        </mc:Choice>
        <mc:Fallback xmlns="">
          <p:sp>
            <p:nvSpPr>
              <p:cNvPr id="21" name="テキスト ボックス 20"/>
              <p:cNvSpPr txBox="1">
                <a:spLocks noRot="1" noChangeAspect="1" noMove="1" noResize="1" noEditPoints="1" noAdjustHandles="1" noChangeArrowheads="1" noChangeShapeType="1" noTextEdit="1"/>
              </p:cNvSpPr>
              <p:nvPr/>
            </p:nvSpPr>
            <p:spPr>
              <a:xfrm>
                <a:off x="2611882" y="1673888"/>
                <a:ext cx="5904656" cy="540628"/>
              </a:xfrm>
              <a:prstGeom prst="rect">
                <a:avLst/>
              </a:prstGeom>
              <a:blipFill rotWithShape="1">
                <a:blip r:embed="rId4"/>
                <a:stretch>
                  <a:fillRect t="-4545"/>
                </a:stretch>
              </a:blipFill>
            </p:spPr>
            <p:txBody>
              <a:bodyPr/>
              <a:lstStyle/>
              <a:p>
                <a:r>
                  <a:rPr lang="ja-JP" altLang="en-US">
                    <a:noFill/>
                  </a:rPr>
                  <a:t> </a:t>
                </a:r>
              </a:p>
            </p:txBody>
          </p:sp>
        </mc:Fallback>
      </mc:AlternateContent>
      <p:grpSp>
        <p:nvGrpSpPr>
          <p:cNvPr id="39" name="グループ化 38">
            <a:extLst>
              <a:ext uri="{FF2B5EF4-FFF2-40B4-BE49-F238E27FC236}">
                <a16:creationId xmlns="" xmlns:a16="http://schemas.microsoft.com/office/drawing/2014/main" id="{13E4E3A0-DE13-4859-AD24-EFD1EE216E86}"/>
              </a:ext>
            </a:extLst>
          </p:cNvPr>
          <p:cNvGrpSpPr/>
          <p:nvPr/>
        </p:nvGrpSpPr>
        <p:grpSpPr>
          <a:xfrm>
            <a:off x="795708" y="4208698"/>
            <a:ext cx="3776291" cy="1072241"/>
            <a:chOff x="-3401751" y="3477581"/>
            <a:chExt cx="3776291" cy="1072241"/>
          </a:xfrm>
        </p:grpSpPr>
        <p:sp>
          <p:nvSpPr>
            <p:cNvPr id="40" name="角丸四角形 66">
              <a:extLst>
                <a:ext uri="{FF2B5EF4-FFF2-40B4-BE49-F238E27FC236}">
                  <a16:creationId xmlns="" xmlns:a16="http://schemas.microsoft.com/office/drawing/2014/main" id="{4AD8B78B-AAC2-4C80-9781-F721643E1870}"/>
                </a:ext>
              </a:extLst>
            </p:cNvPr>
            <p:cNvSpPr/>
            <p:nvPr/>
          </p:nvSpPr>
          <p:spPr>
            <a:xfrm rot="16200000">
              <a:off x="-1898805" y="2276476"/>
              <a:ext cx="770400" cy="3776291"/>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1" name="二等辺三角形 40">
              <a:extLst>
                <a:ext uri="{FF2B5EF4-FFF2-40B4-BE49-F238E27FC236}">
                  <a16:creationId xmlns="" xmlns:a16="http://schemas.microsoft.com/office/drawing/2014/main" id="{88940097-E9EF-41F8-9F04-16553A1048BA}"/>
                </a:ext>
              </a:extLst>
            </p:cNvPr>
            <p:cNvSpPr/>
            <p:nvPr/>
          </p:nvSpPr>
          <p:spPr>
            <a:xfrm rot="10800000" flipH="1" flipV="1">
              <a:off x="-1541231" y="3477581"/>
              <a:ext cx="206806" cy="301840"/>
            </a:xfrm>
            <a:prstGeom prst="triangle">
              <a:avLst/>
            </a:prstGeom>
            <a:solidFill>
              <a:schemeClr val="accent5">
                <a:lumMod val="40000"/>
                <a:lumOff val="60000"/>
                <a:alpha val="31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42" name="タイトル 8">
                  <a:extLst>
                    <a:ext uri="{FF2B5EF4-FFF2-40B4-BE49-F238E27FC236}">
                      <a16:creationId xmlns="" xmlns:a16="http://schemas.microsoft.com/office/drawing/2014/main" id="{ADC25A8C-F1DC-461B-B108-D89F887AA90B}"/>
                    </a:ext>
                  </a:extLst>
                </p:cNvPr>
                <p:cNvSpPr txBox="1">
                  <a:spLocks/>
                </p:cNvSpPr>
                <p:nvPr/>
              </p:nvSpPr>
              <p:spPr>
                <a:xfrm>
                  <a:off x="-3366652" y="3859389"/>
                  <a:ext cx="3703339" cy="646331"/>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dirty="0"/>
                    <a:t>信頼区間に</a:t>
                  </a:r>
                  <a14:m>
                    <m:oMath xmlns:m="http://schemas.openxmlformats.org/officeDocument/2006/math">
                      <m:r>
                        <a:rPr lang="en-US" altLang="ja-JP" i="1">
                          <a:latin typeface="Cambria Math" panose="02040503050406030204" pitchFamily="18" charset="0"/>
                        </a:rPr>
                        <m:t>49[</m:t>
                      </m:r>
                      <m:r>
                        <a:rPr lang="en-US" altLang="ja-JP" i="1">
                          <a:latin typeface="Cambria Math" panose="02040503050406030204" pitchFamily="18" charset="0"/>
                        </a:rPr>
                        <m:t>𝑚</m:t>
                      </m:r>
                      <m:r>
                        <a:rPr lang="en-US" altLang="ja-JP" i="1">
                          <a:latin typeface="Cambria Math" panose="02040503050406030204" pitchFamily="18" charset="0"/>
                        </a:rPr>
                        <m:t>]</m:t>
                      </m:r>
                    </m:oMath>
                  </a14:m>
                  <a:r>
                    <a:rPr lang="ja-JP" altLang="en-US" dirty="0"/>
                    <a:t>が含まれていない</a:t>
                  </a:r>
                  <a:endParaRPr lang="en-US" altLang="ja-JP" dirty="0"/>
                </a:p>
                <a:p>
                  <a:r>
                    <a:rPr lang="ja-JP" altLang="en-US" dirty="0"/>
                    <a:t>こともある！ </a:t>
                  </a:r>
                  <a:r>
                    <a:rPr lang="en-US" altLang="ja-JP" dirty="0"/>
                    <a:t>(100</a:t>
                  </a:r>
                  <a:r>
                    <a:rPr lang="ja-JP" altLang="en-US" dirty="0"/>
                    <a:t>回中</a:t>
                  </a:r>
                  <a:r>
                    <a:rPr lang="en-US" altLang="ja-JP" dirty="0"/>
                    <a:t>10</a:t>
                  </a:r>
                  <a:r>
                    <a:rPr lang="ja-JP" altLang="en-US" dirty="0"/>
                    <a:t>回くらい</a:t>
                  </a:r>
                  <a:r>
                    <a:rPr lang="en-US" altLang="ja-JP" dirty="0"/>
                    <a:t>)</a:t>
                  </a:r>
                </a:p>
              </p:txBody>
            </p:sp>
          </mc:Choice>
          <mc:Fallback xmlns="">
            <p:sp>
              <p:nvSpPr>
                <p:cNvPr id="19" name="タイトル 8">
                  <a:extLst>
                    <a:ext uri="{FF2B5EF4-FFF2-40B4-BE49-F238E27FC236}">
                      <a16:creationId xmlns:a16="http://schemas.microsoft.com/office/drawing/2014/main" xmlns="" xmlns:a14="http://schemas.microsoft.com/office/drawing/2010/main" id="{ADC25A8C-F1DC-461B-B108-D89F887AA90B}"/>
                    </a:ext>
                  </a:extLst>
                </p:cNvPr>
                <p:cNvSpPr txBox="1">
                  <a:spLocks noRot="1" noChangeAspect="1" noMove="1" noResize="1" noEditPoints="1" noAdjustHandles="1" noChangeArrowheads="1" noChangeShapeType="1" noTextEdit="1"/>
                </p:cNvSpPr>
                <p:nvPr/>
              </p:nvSpPr>
              <p:spPr>
                <a:xfrm>
                  <a:off x="-3366652" y="3859389"/>
                  <a:ext cx="3703339" cy="646331"/>
                </a:xfrm>
                <a:prstGeom prst="rect">
                  <a:avLst/>
                </a:prstGeom>
                <a:blipFill rotWithShape="1">
                  <a:blip r:embed="rId7"/>
                  <a:stretch>
                    <a:fillRect l="-1974" t="-12264" r="-1974" b="-19811"/>
                  </a:stretch>
                </a:blipFill>
              </p:spPr>
              <p:txBody>
                <a:bodyPr/>
                <a:lstStyle/>
                <a:p>
                  <a:r>
                    <a:rPr lang="ja-JP" altLang="en-US">
                      <a:noFill/>
                    </a:rPr>
                    <a:t> </a:t>
                  </a:r>
                </a:p>
              </p:txBody>
            </p:sp>
          </mc:Fallback>
        </mc:AlternateContent>
      </p:grpSp>
      <p:grpSp>
        <p:nvGrpSpPr>
          <p:cNvPr id="43" name="グループ化 42"/>
          <p:cNvGrpSpPr/>
          <p:nvPr/>
        </p:nvGrpSpPr>
        <p:grpSpPr>
          <a:xfrm>
            <a:off x="810345" y="751262"/>
            <a:ext cx="8258865" cy="806027"/>
            <a:chOff x="709486" y="735360"/>
            <a:chExt cx="8258865" cy="806027"/>
          </a:xfrm>
        </p:grpSpPr>
        <p:sp>
          <p:nvSpPr>
            <p:cNvPr id="44" name="タイトル 8">
              <a:extLst>
                <a:ext uri="{FF2B5EF4-FFF2-40B4-BE49-F238E27FC236}">
                  <a16:creationId xmlns="" xmlns:a16="http://schemas.microsoft.com/office/drawing/2014/main" id="{7955BCF6-0CBF-42A4-BBBA-A65AED47D0FD}"/>
                </a:ext>
              </a:extLst>
            </p:cNvPr>
            <p:cNvSpPr txBox="1">
              <a:spLocks/>
            </p:cNvSpPr>
            <p:nvPr/>
          </p:nvSpPr>
          <p:spPr>
            <a:xfrm>
              <a:off x="709486" y="735360"/>
              <a:ext cx="7534402"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実際に</a:t>
              </a:r>
              <a:r>
                <a:rPr lang="en-US" altLang="ja-JP" sz="2200" dirty="0">
                  <a:latin typeface="HGP創英角ｺﾞｼｯｸUB" panose="020B0900000000000000" pitchFamily="50" charset="-128"/>
                  <a:ea typeface="HGP創英角ｺﾞｼｯｸUB" panose="020B0900000000000000" pitchFamily="50" charset="-128"/>
                </a:rPr>
                <a:t>100</a:t>
              </a:r>
              <a:r>
                <a:rPr lang="ja-JP" altLang="en-US" sz="2200" dirty="0">
                  <a:latin typeface="HGP創英角ｺﾞｼｯｸUB" panose="020B0900000000000000" pitchFamily="50" charset="-128"/>
                  <a:ea typeface="HGP創英角ｺﾞｼｯｸUB" panose="020B0900000000000000" pitchFamily="50" charset="-128"/>
                </a:rPr>
                <a:t>回打たせてみて、</a:t>
              </a:r>
              <a:r>
                <a:rPr lang="en-US" altLang="ja-JP" sz="2200" dirty="0">
                  <a:latin typeface="HGP創英角ｺﾞｼｯｸUB" panose="020B0900000000000000" pitchFamily="50" charset="-128"/>
                  <a:ea typeface="HGP創英角ｺﾞｼｯｸUB" panose="020B0900000000000000" pitchFamily="50" charset="-128"/>
                </a:rPr>
                <a:t>1</a:t>
              </a:r>
              <a:r>
                <a:rPr lang="ja-JP" altLang="en-US" sz="2200" dirty="0">
                  <a:latin typeface="HGP創英角ｺﾞｼｯｸUB" panose="020B0900000000000000" pitchFamily="50" charset="-128"/>
                  <a:ea typeface="HGP創英角ｺﾞｼｯｸUB" panose="020B0900000000000000" pitchFamily="50" charset="-128"/>
                </a:rPr>
                <a:t>回ずつ信頼区間を求めてみた</a:t>
              </a:r>
            </a:p>
          </p:txBody>
        </p:sp>
        <p:sp>
          <p:nvSpPr>
            <p:cNvPr id="45" name="タイトル 8">
              <a:extLst>
                <a:ext uri="{FF2B5EF4-FFF2-40B4-BE49-F238E27FC236}">
                  <a16:creationId xmlns="" xmlns:a16="http://schemas.microsoft.com/office/drawing/2014/main" id="{C0BB0EF4-07D4-4D7E-BF26-6C3B4E26DB29}"/>
                </a:ext>
              </a:extLst>
            </p:cNvPr>
            <p:cNvSpPr txBox="1">
              <a:spLocks/>
            </p:cNvSpPr>
            <p:nvPr/>
          </p:nvSpPr>
          <p:spPr>
            <a:xfrm>
              <a:off x="958224" y="1136593"/>
              <a:ext cx="8010127" cy="40479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en-US" altLang="ja-JP" sz="2000" dirty="0">
                  <a:latin typeface="HGP創英角ｺﾞｼｯｸUB" panose="020B0900000000000000" pitchFamily="50" charset="-128"/>
                  <a:ea typeface="HGP創英角ｺﾞｼｯｸUB" panose="020B0900000000000000" pitchFamily="50" charset="-128"/>
                </a:rPr>
                <a:t>100</a:t>
              </a:r>
              <a:r>
                <a:rPr lang="ja-JP" altLang="en-US" sz="2000" dirty="0">
                  <a:latin typeface="HGP創英角ｺﾞｼｯｸUB" panose="020B0900000000000000" pitchFamily="50" charset="-128"/>
                  <a:ea typeface="HGP創英角ｺﾞｼｯｸUB" panose="020B0900000000000000" pitchFamily="50" charset="-128"/>
                </a:rPr>
                <a:t>通りの信頼区間が推定できる </a:t>
              </a:r>
              <a:r>
                <a:rPr lang="en-US" altLang="ja-JP" sz="2000" dirty="0">
                  <a:latin typeface="HGP創英角ｺﾞｼｯｸUB" panose="020B0900000000000000" pitchFamily="50" charset="-128"/>
                  <a:ea typeface="HGP創英角ｺﾞｼｯｸUB" panose="020B0900000000000000" pitchFamily="50" charset="-128"/>
                </a:rPr>
                <a:t>(</a:t>
              </a:r>
              <a:r>
                <a:rPr lang="ja-JP" altLang="en-US" sz="2000" dirty="0">
                  <a:latin typeface="HGP創英角ｺﾞｼｯｸUB" panose="020B0900000000000000" pitchFamily="50" charset="-128"/>
                  <a:ea typeface="HGP創英角ｺﾞｼｯｸUB" panose="020B0900000000000000" pitchFamily="50" charset="-128"/>
                </a:rPr>
                <a:t>下の図</a:t>
              </a:r>
              <a:r>
                <a:rPr lang="en-US" altLang="ja-JP" sz="2000" dirty="0">
                  <a:latin typeface="HGP創英角ｺﾞｼｯｸUB" panose="020B0900000000000000" pitchFamily="50" charset="-128"/>
                  <a:ea typeface="HGP創英角ｺﾞｼｯｸUB" panose="020B0900000000000000" pitchFamily="50" charset="-128"/>
                </a:rPr>
                <a:t>)</a:t>
              </a:r>
            </a:p>
          </p:txBody>
        </p:sp>
      </p:grpSp>
      <p:grpSp>
        <p:nvGrpSpPr>
          <p:cNvPr id="46" name="グループ化 45"/>
          <p:cNvGrpSpPr/>
          <p:nvPr/>
        </p:nvGrpSpPr>
        <p:grpSpPr>
          <a:xfrm>
            <a:off x="549757" y="2950463"/>
            <a:ext cx="1309792" cy="646331"/>
            <a:chOff x="704834" y="2813629"/>
            <a:chExt cx="1309792" cy="646331"/>
          </a:xfrm>
        </p:grpSpPr>
        <mc:AlternateContent xmlns:mc="http://schemas.openxmlformats.org/markup-compatibility/2006" xmlns:a14="http://schemas.microsoft.com/office/drawing/2010/main">
          <mc:Choice Requires="a14">
            <p:sp>
              <p:nvSpPr>
                <p:cNvPr id="47" name="テキスト ボックス 46"/>
                <p:cNvSpPr txBox="1"/>
                <p:nvPr/>
              </p:nvSpPr>
              <p:spPr>
                <a:xfrm>
                  <a:off x="704834" y="2813629"/>
                  <a:ext cx="929229" cy="646331"/>
                </a:xfrm>
                <a:prstGeom prst="rect">
                  <a:avLst/>
                </a:prstGeom>
                <a:noFill/>
              </p:spPr>
              <p:txBody>
                <a:bodyPr wrap="none" rtlCol="0">
                  <a:spAutoFit/>
                </a:bodyPr>
                <a:lstStyle/>
                <a:p>
                  <a:pPr algn="ctr"/>
                  <a:r>
                    <a:rPr kumimoji="1" lang="ja-JP" altLang="en-US" dirty="0">
                      <a:solidFill>
                        <a:srgbClr val="92D050"/>
                      </a:solidFill>
                      <a:latin typeface="HGP創英角ｺﾞｼｯｸUB" panose="020B0900000000000000" pitchFamily="50" charset="-128"/>
                      <a:ea typeface="HGP創英角ｺﾞｼｯｸUB" panose="020B0900000000000000" pitchFamily="50" charset="-128"/>
                    </a:rPr>
                    <a:t>真の値</a:t>
                  </a:r>
                  <a:endParaRPr kumimoji="1" lang="en-US" altLang="ja-JP" dirty="0" smtClean="0">
                    <a:solidFill>
                      <a:srgbClr val="92D050"/>
                    </a:solidFill>
                    <a:latin typeface="HGP創英角ｺﾞｼｯｸUB" panose="020B0900000000000000" pitchFamily="50" charset="-128"/>
                    <a:ea typeface="HGP創英角ｺﾞｼｯｸUB" panose="020B0900000000000000" pitchFamily="50" charset="-128"/>
                  </a:endParaRPr>
                </a:p>
                <a:p>
                  <a:pPr algn="ctr"/>
                  <a:r>
                    <a:rPr kumimoji="1" lang="en-US" altLang="ja-JP" b="0" dirty="0" smtClean="0">
                      <a:solidFill>
                        <a:srgbClr val="92D050"/>
                      </a:solidFill>
                    </a:rPr>
                    <a:t> </a:t>
                  </a:r>
                  <a14:m>
                    <m:oMath xmlns:m="http://schemas.openxmlformats.org/officeDocument/2006/math">
                      <m:r>
                        <a:rPr kumimoji="1" lang="en-US" altLang="ja-JP" b="0" i="1" smtClean="0">
                          <a:solidFill>
                            <a:srgbClr val="92D050"/>
                          </a:solidFill>
                          <a:latin typeface="Cambria Math" panose="02040503050406030204" pitchFamily="18" charset="0"/>
                        </a:rPr>
                        <m:t>49[</m:t>
                      </m:r>
                      <m:r>
                        <a:rPr kumimoji="1" lang="en-US" altLang="ja-JP" b="0" i="1" smtClean="0">
                          <a:solidFill>
                            <a:srgbClr val="92D050"/>
                          </a:solidFill>
                          <a:latin typeface="Cambria Math" panose="02040503050406030204" pitchFamily="18" charset="0"/>
                        </a:rPr>
                        <m:t>𝑚</m:t>
                      </m:r>
                      <m:r>
                        <a:rPr kumimoji="1" lang="en-US" altLang="ja-JP" b="0" i="1" smtClean="0">
                          <a:solidFill>
                            <a:srgbClr val="92D050"/>
                          </a:solidFill>
                          <a:latin typeface="Cambria Math" panose="02040503050406030204" pitchFamily="18" charset="0"/>
                        </a:rPr>
                        <m:t>]</m:t>
                      </m:r>
                    </m:oMath>
                  </a14:m>
                  <a:r>
                    <a:rPr kumimoji="1" lang="ja-JP" altLang="en-US" dirty="0">
                      <a:solidFill>
                        <a:srgbClr val="92D050"/>
                      </a:solidFill>
                      <a:latin typeface="HGP創英角ｺﾞｼｯｸUB" panose="020B0900000000000000" pitchFamily="50" charset="-128"/>
                      <a:ea typeface="HGP創英角ｺﾞｼｯｸUB" panose="020B0900000000000000" pitchFamily="50" charset="-128"/>
                    </a:rPr>
                    <a:t> </a:t>
                  </a:r>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704834" y="2813629"/>
                  <a:ext cx="929229" cy="646331"/>
                </a:xfrm>
                <a:prstGeom prst="rect">
                  <a:avLst/>
                </a:prstGeom>
                <a:blipFill rotWithShape="1">
                  <a:blip r:embed="rId5"/>
                  <a:stretch>
                    <a:fillRect l="-2632" t="-4717" r="-1316" b="-9434"/>
                  </a:stretch>
                </a:blipFill>
              </p:spPr>
              <p:txBody>
                <a:bodyPr/>
                <a:lstStyle/>
                <a:p>
                  <a:r>
                    <a:rPr lang="ja-JP" altLang="en-US">
                      <a:noFill/>
                    </a:rPr>
                    <a:t> </a:t>
                  </a:r>
                </a:p>
              </p:txBody>
            </p:sp>
          </mc:Fallback>
        </mc:AlternateContent>
        <p:cxnSp>
          <p:nvCxnSpPr>
            <p:cNvPr id="48" name="直線矢印コネクタ 47"/>
            <p:cNvCxnSpPr/>
            <p:nvPr/>
          </p:nvCxnSpPr>
          <p:spPr>
            <a:xfrm>
              <a:off x="1654626" y="3150386"/>
              <a:ext cx="360000" cy="0"/>
            </a:xfrm>
            <a:prstGeom prst="straightConnector1">
              <a:avLst/>
            </a:prstGeom>
            <a:ln w="34925">
              <a:solidFill>
                <a:srgbClr val="92D050"/>
              </a:solidFill>
              <a:tailEnd type="arrow" w="lg" len="med"/>
            </a:ln>
          </p:spPr>
          <p:style>
            <a:lnRef idx="1">
              <a:schemeClr val="accent1"/>
            </a:lnRef>
            <a:fillRef idx="0">
              <a:schemeClr val="accent1"/>
            </a:fillRef>
            <a:effectRef idx="0">
              <a:schemeClr val="accent1"/>
            </a:effectRef>
            <a:fontRef idx="minor">
              <a:schemeClr val="tx1"/>
            </a:fontRef>
          </p:style>
        </p:cxnSp>
      </p:grpSp>
      <p:sp>
        <p:nvSpPr>
          <p:cNvPr id="49" name="タイトル 8"/>
          <p:cNvSpPr txBox="1">
            <a:spLocks/>
          </p:cNvSpPr>
          <p:nvPr/>
        </p:nvSpPr>
        <p:spPr>
          <a:xfrm>
            <a:off x="810344" y="61200"/>
            <a:ext cx="8310335" cy="615553"/>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区間推定の考え方 </a:t>
            </a:r>
            <a:r>
              <a:rPr lang="en-US" altLang="ja-JP" sz="2800" dirty="0"/>
              <a:t>(</a:t>
            </a:r>
            <a:r>
              <a:rPr lang="ja-JP" altLang="en-US" dirty="0"/>
              <a:t>𝑛</a:t>
            </a:r>
            <a:r>
              <a:rPr lang="en-US" altLang="ja-JP" dirty="0">
                <a:effectLst/>
                <a:latin typeface="Cambria Math" panose="02040503050406030204" pitchFamily="18" charset="0"/>
              </a:rPr>
              <a:t>=1</a:t>
            </a:r>
            <a:r>
              <a:rPr lang="ja-JP" altLang="en-US" sz="2800" dirty="0"/>
              <a:t>の場合</a:t>
            </a:r>
            <a:r>
              <a:rPr lang="en-US" altLang="ja-JP" sz="2800" dirty="0"/>
              <a:t>)</a:t>
            </a:r>
          </a:p>
        </p:txBody>
      </p:sp>
      <p:sp>
        <p:nvSpPr>
          <p:cNvPr id="50" name="正方形/長方形 49">
            <a:extLst>
              <a:ext uri="{FF2B5EF4-FFF2-40B4-BE49-F238E27FC236}">
                <a16:creationId xmlns="" xmlns:a16="http://schemas.microsoft.com/office/drawing/2014/main" id="{F5663984-3687-43AF-8200-56FF7B06CA65}"/>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sp>
        <p:nvSpPr>
          <p:cNvPr id="51" name="正方形/長方形 50">
            <a:extLst>
              <a:ext uri="{FF2B5EF4-FFF2-40B4-BE49-F238E27FC236}">
                <a16:creationId xmlns="" xmlns:a16="http://schemas.microsoft.com/office/drawing/2014/main" id="{26EDBA0B-03FE-4797-A3F2-1861A12856F6}"/>
              </a:ext>
            </a:extLst>
          </p:cNvPr>
          <p:cNvSpPr>
            <a:spLocks noChangeAspect="1"/>
          </p:cNvSpPr>
          <p:nvPr/>
        </p:nvSpPr>
        <p:spPr>
          <a:xfrm>
            <a:off x="982256" y="1303046"/>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38" name="テキスト ボックス 37"/>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lang="en-US" altLang="ja-JP" sz="1100" dirty="0" smtClean="0">
                <a:solidFill>
                  <a:schemeClr val="bg1"/>
                </a:solidFill>
                <a:latin typeface="+mn-ea"/>
              </a:rPr>
              <a:t>5</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extLst>
      <p:ext uri="{BB962C8B-B14F-4D97-AF65-F5344CB8AC3E}">
        <p14:creationId xmlns:p14="http://schemas.microsoft.com/office/powerpoint/2010/main" val="36291555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arn(outVertical)">
                                      <p:cBhvr>
                                        <p:cTn id="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798574" y="3306414"/>
            <a:ext cx="1779271" cy="1829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23" name="正方形/長方形 22"/>
              <p:cNvSpPr/>
              <p:nvPr/>
            </p:nvSpPr>
            <p:spPr>
              <a:xfrm>
                <a:off x="5371003" y="1301495"/>
                <a:ext cx="3521477" cy="67858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sSub>
                        <m:sSubPr>
                          <m:ctrlPr>
                            <a:rPr kumimoji="1" lang="en-US" altLang="ja-JP" sz="1600" b="0" i="1" u="none" strike="noStrike" kern="1200" cap="none" spc="0" normalizeH="0" baseline="0" noProof="0">
                              <a:ln>
                                <a:noFill/>
                              </a:ln>
                              <a:solidFill>
                                <a:srgbClr val="000000"/>
                              </a:solidFill>
                              <a:effectLst/>
                              <a:uLnTx/>
                              <a:uFillTx/>
                              <a:latin typeface="Cambria Math"/>
                            </a:rPr>
                          </m:ctrlPr>
                        </m:sSubPr>
                        <m:e>
                          <m:r>
                            <a:rPr kumimoji="1" lang="en-US" altLang="ja-JP" sz="1600" b="0" i="1" u="none" strike="noStrike" kern="1200" cap="none" spc="0" normalizeH="0" baseline="0" noProof="0">
                              <a:ln>
                                <a:noFill/>
                              </a:ln>
                              <a:solidFill>
                                <a:srgbClr val="000000"/>
                              </a:solidFill>
                              <a:effectLst/>
                              <a:uLnTx/>
                              <a:uFillTx/>
                              <a:latin typeface="Cambria Math"/>
                            </a:rPr>
                            <m:t>𝑟</m:t>
                          </m:r>
                        </m:e>
                        <m:sub>
                          <m:r>
                            <a:rPr kumimoji="1" lang="en-US" altLang="ja-JP" sz="1600" b="0" i="1" u="none" strike="noStrike" kern="1200" cap="none" spc="0" normalizeH="0" baseline="0" noProof="0">
                              <a:ln>
                                <a:noFill/>
                              </a:ln>
                              <a:solidFill>
                                <a:srgbClr val="000000"/>
                              </a:solidFill>
                              <a:effectLst/>
                              <a:uLnTx/>
                              <a:uFillTx/>
                              <a:latin typeface="Cambria Math"/>
                            </a:rPr>
                            <m:t>𝑥𝑦</m:t>
                          </m:r>
                        </m:sub>
                      </m:sSub>
                      <m:r>
                        <a:rPr kumimoji="1" lang="en-US" altLang="ja-JP" sz="1600" b="0" i="1" u="none" strike="noStrike" kern="1200" cap="none" spc="0" normalizeH="0" baseline="0" noProof="0">
                          <a:ln>
                            <a:noFill/>
                          </a:ln>
                          <a:solidFill>
                            <a:srgbClr val="000000"/>
                          </a:solidFill>
                          <a:effectLst/>
                          <a:uLnTx/>
                          <a:uFillTx/>
                          <a:latin typeface="Cambria Math"/>
                        </a:rPr>
                        <m:t>=</m:t>
                      </m:r>
                      <m:f>
                        <m:fPr>
                          <m:ctrlPr>
                            <a:rPr kumimoji="1" lang="en-US" altLang="ja-JP" sz="1600" b="0" i="1" u="none" strike="noStrike" kern="1200" cap="none" spc="0" normalizeH="0" baseline="0" noProof="0">
                              <a:ln>
                                <a:noFill/>
                              </a:ln>
                              <a:solidFill>
                                <a:srgbClr val="000000"/>
                              </a:solidFill>
                              <a:effectLst/>
                              <a:uLnTx/>
                              <a:uFillTx/>
                              <a:latin typeface="Cambria Math"/>
                            </a:rPr>
                          </m:ctrlPr>
                        </m:fPr>
                        <m:num>
                          <m:nary>
                            <m:naryPr>
                              <m:chr m:val="∑"/>
                              <m:ctrlPr>
                                <a:rPr kumimoji="1" lang="en-US" altLang="ja-JP" sz="1600" b="0" i="1" u="none" strike="noStrike" kern="1200" cap="none" spc="0" normalizeH="0" baseline="0" noProof="0">
                                  <a:ln>
                                    <a:noFill/>
                                  </a:ln>
                                  <a:solidFill>
                                    <a:srgbClr val="000000"/>
                                  </a:solidFill>
                                  <a:effectLst/>
                                  <a:uLnTx/>
                                  <a:uFillTx/>
                                  <a:latin typeface="Cambria Math"/>
                                </a:rPr>
                              </m:ctrlPr>
                            </m:naryPr>
                            <m:sub>
                              <m:r>
                                <a:rPr kumimoji="1" lang="en-US" altLang="ja-JP" sz="1600" b="0" i="1" u="none" strike="noStrike" kern="1200" cap="none" spc="0" normalizeH="0" baseline="0" noProof="0">
                                  <a:ln>
                                    <a:noFill/>
                                  </a:ln>
                                  <a:solidFill>
                                    <a:srgbClr val="000000"/>
                                  </a:solidFill>
                                  <a:effectLst/>
                                  <a:uLnTx/>
                                  <a:uFillTx/>
                                  <a:latin typeface="Cambria Math"/>
                                </a:rPr>
                                <m:t>𝑖</m:t>
                              </m:r>
                              <m:r>
                                <a:rPr kumimoji="1" lang="en-US" altLang="ja-JP" sz="1600" b="0" i="1" u="none" strike="noStrike" kern="1200" cap="none" spc="0" normalizeH="0" baseline="0" noProof="0">
                                  <a:ln>
                                    <a:noFill/>
                                  </a:ln>
                                  <a:solidFill>
                                    <a:srgbClr val="000000"/>
                                  </a:solidFill>
                                  <a:effectLst/>
                                  <a:uLnTx/>
                                  <a:uFillTx/>
                                  <a:latin typeface="Cambria Math"/>
                                </a:rPr>
                                <m:t>=1</m:t>
                              </m:r>
                            </m:sub>
                            <m:sup>
                              <m:r>
                                <a:rPr kumimoji="1" lang="en-US" altLang="ja-JP" sz="1600" b="0" i="1" u="none" strike="noStrike" kern="1200" cap="none" spc="0" normalizeH="0" baseline="0" noProof="0">
                                  <a:ln>
                                    <a:noFill/>
                                  </a:ln>
                                  <a:solidFill>
                                    <a:srgbClr val="000000"/>
                                  </a:solidFill>
                                  <a:effectLst/>
                                  <a:uLnTx/>
                                  <a:uFillTx/>
                                  <a:latin typeface="Cambria Math"/>
                                </a:rPr>
                                <m:t>𝑛</m:t>
                              </m:r>
                            </m:sup>
                            <m:e>
                              <m:r>
                                <a:rPr kumimoji="1" lang="en-US" altLang="ja-JP" sz="1600" b="0" i="1" u="none" strike="noStrike" kern="1200" cap="none" spc="0" normalizeH="0" baseline="0" noProof="0">
                                  <a:ln>
                                    <a:noFill/>
                                  </a:ln>
                                  <a:solidFill>
                                    <a:srgbClr val="000000"/>
                                  </a:solidFill>
                                  <a:effectLst/>
                                  <a:uLnTx/>
                                  <a:uFillTx/>
                                  <a:latin typeface="Cambria Math"/>
                                </a:rPr>
                                <m:t>(</m:t>
                              </m:r>
                              <m:sSub>
                                <m:sSubPr>
                                  <m:ctrlPr>
                                    <a:rPr kumimoji="1" lang="en-US" altLang="ja-JP" sz="1600" b="0" i="1" u="none" strike="noStrike" kern="1200" cap="none" spc="0" normalizeH="0" baseline="0" noProof="0">
                                      <a:ln>
                                        <a:noFill/>
                                      </a:ln>
                                      <a:solidFill>
                                        <a:srgbClr val="000000"/>
                                      </a:solidFill>
                                      <a:effectLst/>
                                      <a:uLnTx/>
                                      <a:uFillTx/>
                                      <a:latin typeface="Cambria Math"/>
                                    </a:rPr>
                                  </m:ctrlPr>
                                </m:sSubPr>
                                <m:e>
                                  <m:r>
                                    <a:rPr kumimoji="1" lang="en-US" altLang="ja-JP" sz="1600" b="0" i="1" u="none" strike="noStrike" kern="1200" cap="none" spc="0" normalizeH="0" baseline="0" noProof="0">
                                      <a:ln>
                                        <a:noFill/>
                                      </a:ln>
                                      <a:solidFill>
                                        <a:srgbClr val="000000"/>
                                      </a:solidFill>
                                      <a:effectLst/>
                                      <a:uLnTx/>
                                      <a:uFillTx/>
                                      <a:latin typeface="Cambria Math"/>
                                    </a:rPr>
                                    <m:t>𝑥</m:t>
                                  </m:r>
                                </m:e>
                                <m:sub>
                                  <m:r>
                                    <a:rPr kumimoji="1" lang="en-US" altLang="ja-JP" sz="1600" b="0" i="1" u="none" strike="noStrike" kern="1200" cap="none" spc="0" normalizeH="0" baseline="0" noProof="0">
                                      <a:ln>
                                        <a:noFill/>
                                      </a:ln>
                                      <a:solidFill>
                                        <a:srgbClr val="000000"/>
                                      </a:solidFill>
                                      <a:effectLst/>
                                      <a:uLnTx/>
                                      <a:uFillTx/>
                                      <a:latin typeface="Cambria Math"/>
                                    </a:rPr>
                                    <m:t>𝑖</m:t>
                                  </m:r>
                                </m:sub>
                              </m:sSub>
                              <m:r>
                                <a:rPr kumimoji="1" lang="en-US" altLang="ja-JP" sz="1600" b="0" i="1" u="none" strike="noStrike" kern="1200" cap="none" spc="0" normalizeH="0" baseline="0" noProof="0">
                                  <a:ln>
                                    <a:noFill/>
                                  </a:ln>
                                  <a:solidFill>
                                    <a:srgbClr val="000000"/>
                                  </a:solidFill>
                                  <a:effectLst/>
                                  <a:uLnTx/>
                                  <a:uFillTx/>
                                  <a:latin typeface="Cambria Math"/>
                                </a:rPr>
                                <m:t>−</m:t>
                              </m:r>
                              <m:acc>
                                <m:accPr>
                                  <m:chr m:val="̅"/>
                                  <m:ctrlPr>
                                    <a:rPr kumimoji="1" lang="en-US" altLang="ja-JP" sz="1600" b="0" i="1" u="none" strike="noStrike" kern="1200" cap="none" spc="0" normalizeH="0" baseline="0" noProof="0">
                                      <a:ln>
                                        <a:noFill/>
                                      </a:ln>
                                      <a:solidFill>
                                        <a:srgbClr val="000000"/>
                                      </a:solidFill>
                                      <a:effectLst/>
                                      <a:uLnTx/>
                                      <a:uFillTx/>
                                      <a:latin typeface="Cambria Math"/>
                                    </a:rPr>
                                  </m:ctrlPr>
                                </m:accPr>
                                <m:e>
                                  <m:r>
                                    <a:rPr kumimoji="1" lang="en-US" altLang="ja-JP" sz="1600" b="0" i="1" u="none" strike="noStrike" kern="1200" cap="none" spc="0" normalizeH="0" baseline="0" noProof="0">
                                      <a:ln>
                                        <a:noFill/>
                                      </a:ln>
                                      <a:solidFill>
                                        <a:srgbClr val="000000"/>
                                      </a:solidFill>
                                      <a:effectLst/>
                                      <a:uLnTx/>
                                      <a:uFillTx/>
                                      <a:latin typeface="Cambria Math"/>
                                    </a:rPr>
                                    <m:t>𝑥</m:t>
                                  </m:r>
                                </m:e>
                              </m:acc>
                              <m:r>
                                <a:rPr kumimoji="1" lang="en-US" altLang="ja-JP" sz="1600" b="0" i="1" u="none" strike="noStrike" kern="1200" cap="none" spc="0" normalizeH="0" baseline="0" noProof="0">
                                  <a:ln>
                                    <a:noFill/>
                                  </a:ln>
                                  <a:solidFill>
                                    <a:srgbClr val="000000"/>
                                  </a:solidFill>
                                  <a:effectLst/>
                                  <a:uLnTx/>
                                  <a:uFillTx/>
                                  <a:latin typeface="Cambria Math"/>
                                </a:rPr>
                                <m:t>)(</m:t>
                              </m:r>
                              <m:sSub>
                                <m:sSubPr>
                                  <m:ctrlPr>
                                    <a:rPr kumimoji="1" lang="en-US" altLang="ja-JP" sz="1600" b="0" i="1" u="none" strike="noStrike" kern="1200" cap="none" spc="0" normalizeH="0" baseline="0" noProof="0">
                                      <a:ln>
                                        <a:noFill/>
                                      </a:ln>
                                      <a:solidFill>
                                        <a:srgbClr val="000000"/>
                                      </a:solidFill>
                                      <a:effectLst/>
                                      <a:uLnTx/>
                                      <a:uFillTx/>
                                      <a:latin typeface="Cambria Math"/>
                                    </a:rPr>
                                  </m:ctrlPr>
                                </m:sSubPr>
                                <m:e>
                                  <m:r>
                                    <a:rPr kumimoji="1" lang="en-US" altLang="ja-JP" sz="1600" b="0" i="1" u="none" strike="noStrike" kern="1200" cap="none" spc="0" normalizeH="0" baseline="0" noProof="0">
                                      <a:ln>
                                        <a:noFill/>
                                      </a:ln>
                                      <a:solidFill>
                                        <a:srgbClr val="000000"/>
                                      </a:solidFill>
                                      <a:effectLst/>
                                      <a:uLnTx/>
                                      <a:uFillTx/>
                                      <a:latin typeface="Cambria Math"/>
                                    </a:rPr>
                                    <m:t>𝑦</m:t>
                                  </m:r>
                                </m:e>
                                <m:sub>
                                  <m:r>
                                    <a:rPr kumimoji="1" lang="en-US" altLang="ja-JP" sz="1600" b="0" i="1" u="none" strike="noStrike" kern="1200" cap="none" spc="0" normalizeH="0" baseline="0" noProof="0">
                                      <a:ln>
                                        <a:noFill/>
                                      </a:ln>
                                      <a:solidFill>
                                        <a:srgbClr val="000000"/>
                                      </a:solidFill>
                                      <a:effectLst/>
                                      <a:uLnTx/>
                                      <a:uFillTx/>
                                      <a:latin typeface="Cambria Math"/>
                                    </a:rPr>
                                    <m:t>𝑖</m:t>
                                  </m:r>
                                </m:sub>
                              </m:sSub>
                              <m:r>
                                <a:rPr kumimoji="1" lang="en-US" altLang="ja-JP" sz="1600" b="0" i="1" u="none" strike="noStrike" kern="1200" cap="none" spc="0" normalizeH="0" baseline="0" noProof="0">
                                  <a:ln>
                                    <a:noFill/>
                                  </a:ln>
                                  <a:solidFill>
                                    <a:srgbClr val="000000"/>
                                  </a:solidFill>
                                  <a:effectLst/>
                                  <a:uLnTx/>
                                  <a:uFillTx/>
                                  <a:latin typeface="Cambria Math"/>
                                </a:rPr>
                                <m:t>−</m:t>
                              </m:r>
                              <m:acc>
                                <m:accPr>
                                  <m:chr m:val="̅"/>
                                  <m:ctrlPr>
                                    <a:rPr kumimoji="1" lang="en-US" altLang="ja-JP" sz="1600" b="0" i="1" u="none" strike="noStrike" kern="1200" cap="none" spc="0" normalizeH="0" baseline="0" noProof="0">
                                      <a:ln>
                                        <a:noFill/>
                                      </a:ln>
                                      <a:solidFill>
                                        <a:srgbClr val="000000"/>
                                      </a:solidFill>
                                      <a:effectLst/>
                                      <a:uLnTx/>
                                      <a:uFillTx/>
                                      <a:latin typeface="Cambria Math"/>
                                    </a:rPr>
                                  </m:ctrlPr>
                                </m:accPr>
                                <m:e>
                                  <m:r>
                                    <a:rPr kumimoji="1" lang="en-US" altLang="ja-JP" sz="1600" b="0" i="1" u="none" strike="noStrike" kern="1200" cap="none" spc="0" normalizeH="0" baseline="0" noProof="0">
                                      <a:ln>
                                        <a:noFill/>
                                      </a:ln>
                                      <a:solidFill>
                                        <a:srgbClr val="000000"/>
                                      </a:solidFill>
                                      <a:effectLst/>
                                      <a:uLnTx/>
                                      <a:uFillTx/>
                                      <a:latin typeface="Cambria Math"/>
                                    </a:rPr>
                                    <m:t>𝑦</m:t>
                                  </m:r>
                                </m:e>
                              </m:acc>
                              <m:r>
                                <a:rPr kumimoji="1" lang="en-US" altLang="ja-JP" sz="1600" b="0" i="1" u="none" strike="noStrike" kern="1200" cap="none" spc="0" normalizeH="0" baseline="0" noProof="0">
                                  <a:ln>
                                    <a:noFill/>
                                  </a:ln>
                                  <a:solidFill>
                                    <a:srgbClr val="000000"/>
                                  </a:solidFill>
                                  <a:effectLst/>
                                  <a:uLnTx/>
                                  <a:uFillTx/>
                                  <a:latin typeface="Cambria Math"/>
                                </a:rPr>
                                <m:t>)</m:t>
                              </m:r>
                            </m:e>
                          </m:nary>
                        </m:num>
                        <m:den>
                          <m:rad>
                            <m:radPr>
                              <m:degHide m:val="on"/>
                              <m:ctrlPr>
                                <a:rPr kumimoji="1" lang="en-US" altLang="ja-JP" sz="1600" b="0" i="1" u="none" strike="noStrike" kern="1200" cap="none" spc="0" normalizeH="0" baseline="0" noProof="0">
                                  <a:ln>
                                    <a:noFill/>
                                  </a:ln>
                                  <a:solidFill>
                                    <a:srgbClr val="000000"/>
                                  </a:solidFill>
                                  <a:effectLst/>
                                  <a:uLnTx/>
                                  <a:uFillTx/>
                                  <a:latin typeface="Cambria Math"/>
                                </a:rPr>
                              </m:ctrlPr>
                            </m:radPr>
                            <m:deg/>
                            <m:e>
                              <m:nary>
                                <m:naryPr>
                                  <m:chr m:val="∑"/>
                                  <m:ctrlPr>
                                    <a:rPr kumimoji="1" lang="en-US" altLang="ja-JP" sz="1600" b="0" i="1" u="none" strike="noStrike" kern="1200" cap="none" spc="0" normalizeH="0" baseline="0" noProof="0">
                                      <a:ln>
                                        <a:noFill/>
                                      </a:ln>
                                      <a:solidFill>
                                        <a:srgbClr val="000000"/>
                                      </a:solidFill>
                                      <a:effectLst/>
                                      <a:uLnTx/>
                                      <a:uFillTx/>
                                      <a:latin typeface="Cambria Math"/>
                                    </a:rPr>
                                  </m:ctrlPr>
                                </m:naryPr>
                                <m:sub>
                                  <m:r>
                                    <a:rPr kumimoji="1" lang="en-US" altLang="ja-JP" sz="1600" b="0" i="1" u="none" strike="noStrike" kern="1200" cap="none" spc="0" normalizeH="0" baseline="0" noProof="0">
                                      <a:ln>
                                        <a:noFill/>
                                      </a:ln>
                                      <a:solidFill>
                                        <a:srgbClr val="000000"/>
                                      </a:solidFill>
                                      <a:effectLst/>
                                      <a:uLnTx/>
                                      <a:uFillTx/>
                                      <a:latin typeface="Cambria Math"/>
                                    </a:rPr>
                                    <m:t>𝑖</m:t>
                                  </m:r>
                                  <m:r>
                                    <a:rPr kumimoji="1" lang="en-US" altLang="ja-JP" sz="1600" b="0" i="1" u="none" strike="noStrike" kern="1200" cap="none" spc="0" normalizeH="0" baseline="0" noProof="0">
                                      <a:ln>
                                        <a:noFill/>
                                      </a:ln>
                                      <a:solidFill>
                                        <a:srgbClr val="000000"/>
                                      </a:solidFill>
                                      <a:effectLst/>
                                      <a:uLnTx/>
                                      <a:uFillTx/>
                                      <a:latin typeface="Cambria Math"/>
                                    </a:rPr>
                                    <m:t>=1</m:t>
                                  </m:r>
                                </m:sub>
                                <m:sup>
                                  <m:r>
                                    <a:rPr kumimoji="1" lang="en-US" altLang="ja-JP" sz="1600" b="0" i="1" u="none" strike="noStrike" kern="1200" cap="none" spc="0" normalizeH="0" baseline="0" noProof="0">
                                      <a:ln>
                                        <a:noFill/>
                                      </a:ln>
                                      <a:solidFill>
                                        <a:srgbClr val="000000"/>
                                      </a:solidFill>
                                      <a:effectLst/>
                                      <a:uLnTx/>
                                      <a:uFillTx/>
                                      <a:latin typeface="Cambria Math"/>
                                    </a:rPr>
                                    <m:t>𝑛</m:t>
                                  </m:r>
                                </m:sup>
                                <m:e>
                                  <m:sSup>
                                    <m:sSupPr>
                                      <m:ctrlPr>
                                        <a:rPr kumimoji="1" lang="en-US" altLang="ja-JP" sz="1600" b="0" i="1" u="none" strike="noStrike" kern="1200" cap="none" spc="0" normalizeH="0" baseline="0" noProof="0">
                                          <a:ln>
                                            <a:noFill/>
                                          </a:ln>
                                          <a:solidFill>
                                            <a:srgbClr val="000000"/>
                                          </a:solidFill>
                                          <a:effectLst/>
                                          <a:uLnTx/>
                                          <a:uFillTx/>
                                          <a:latin typeface="Cambria Math"/>
                                        </a:rPr>
                                      </m:ctrlPr>
                                    </m:sSupPr>
                                    <m:e>
                                      <m:d>
                                        <m:dPr>
                                          <m:ctrlPr>
                                            <a:rPr kumimoji="1" lang="en-US" altLang="ja-JP" sz="1600" b="0" i="1" u="none" strike="noStrike" kern="1200" cap="none" spc="0" normalizeH="0" baseline="0" noProof="0">
                                              <a:ln>
                                                <a:noFill/>
                                              </a:ln>
                                              <a:solidFill>
                                                <a:srgbClr val="000000"/>
                                              </a:solidFill>
                                              <a:effectLst/>
                                              <a:uLnTx/>
                                              <a:uFillTx/>
                                              <a:latin typeface="Cambria Math"/>
                                            </a:rPr>
                                          </m:ctrlPr>
                                        </m:dPr>
                                        <m:e>
                                          <m:sSub>
                                            <m:sSubPr>
                                              <m:ctrlPr>
                                                <a:rPr kumimoji="1" lang="en-US" altLang="ja-JP" sz="1600" b="0" i="1" u="none" strike="noStrike" kern="1200" cap="none" spc="0" normalizeH="0" baseline="0" noProof="0">
                                                  <a:ln>
                                                    <a:noFill/>
                                                  </a:ln>
                                                  <a:solidFill>
                                                    <a:srgbClr val="000000"/>
                                                  </a:solidFill>
                                                  <a:effectLst/>
                                                  <a:uLnTx/>
                                                  <a:uFillTx/>
                                                  <a:latin typeface="Cambria Math"/>
                                                </a:rPr>
                                              </m:ctrlPr>
                                            </m:sSubPr>
                                            <m:e>
                                              <m:r>
                                                <a:rPr kumimoji="1" lang="en-US" altLang="ja-JP" sz="1600" b="0" i="1" u="none" strike="noStrike" kern="1200" cap="none" spc="0" normalizeH="0" baseline="0" noProof="0">
                                                  <a:ln>
                                                    <a:noFill/>
                                                  </a:ln>
                                                  <a:solidFill>
                                                    <a:srgbClr val="000000"/>
                                                  </a:solidFill>
                                                  <a:effectLst/>
                                                  <a:uLnTx/>
                                                  <a:uFillTx/>
                                                  <a:latin typeface="Cambria Math"/>
                                                </a:rPr>
                                                <m:t>𝑥</m:t>
                                              </m:r>
                                            </m:e>
                                            <m:sub>
                                              <m:r>
                                                <a:rPr kumimoji="1" lang="en-US" altLang="ja-JP" sz="1600" b="0" i="1" u="none" strike="noStrike" kern="1200" cap="none" spc="0" normalizeH="0" baseline="0" noProof="0">
                                                  <a:ln>
                                                    <a:noFill/>
                                                  </a:ln>
                                                  <a:solidFill>
                                                    <a:srgbClr val="000000"/>
                                                  </a:solidFill>
                                                  <a:effectLst/>
                                                  <a:uLnTx/>
                                                  <a:uFillTx/>
                                                  <a:latin typeface="Cambria Math"/>
                                                </a:rPr>
                                                <m:t>𝑖</m:t>
                                              </m:r>
                                            </m:sub>
                                          </m:sSub>
                                          <m:r>
                                            <a:rPr kumimoji="1" lang="en-US" altLang="ja-JP" sz="1600" b="0" i="1" u="none" strike="noStrike" kern="1200" cap="none" spc="0" normalizeH="0" baseline="0" noProof="0">
                                              <a:ln>
                                                <a:noFill/>
                                              </a:ln>
                                              <a:solidFill>
                                                <a:srgbClr val="000000"/>
                                              </a:solidFill>
                                              <a:effectLst/>
                                              <a:uLnTx/>
                                              <a:uFillTx/>
                                              <a:latin typeface="Cambria Math"/>
                                            </a:rPr>
                                            <m:t>−</m:t>
                                          </m:r>
                                          <m:acc>
                                            <m:accPr>
                                              <m:chr m:val="̅"/>
                                              <m:ctrlPr>
                                                <a:rPr kumimoji="1" lang="en-US" altLang="ja-JP" sz="1600" b="0" i="1" u="none" strike="noStrike" kern="1200" cap="none" spc="0" normalizeH="0" baseline="0" noProof="0">
                                                  <a:ln>
                                                    <a:noFill/>
                                                  </a:ln>
                                                  <a:solidFill>
                                                    <a:srgbClr val="000000"/>
                                                  </a:solidFill>
                                                  <a:effectLst/>
                                                  <a:uLnTx/>
                                                  <a:uFillTx/>
                                                  <a:latin typeface="Cambria Math"/>
                                                </a:rPr>
                                              </m:ctrlPr>
                                            </m:accPr>
                                            <m:e>
                                              <m:r>
                                                <a:rPr kumimoji="1" lang="en-US" altLang="ja-JP" sz="1600" b="0" i="1" u="none" strike="noStrike" kern="1200" cap="none" spc="0" normalizeH="0" baseline="0" noProof="0">
                                                  <a:ln>
                                                    <a:noFill/>
                                                  </a:ln>
                                                  <a:solidFill>
                                                    <a:srgbClr val="000000"/>
                                                  </a:solidFill>
                                                  <a:effectLst/>
                                                  <a:uLnTx/>
                                                  <a:uFillTx/>
                                                  <a:latin typeface="Cambria Math"/>
                                                </a:rPr>
                                                <m:t>𝑥</m:t>
                                              </m:r>
                                            </m:e>
                                          </m:acc>
                                        </m:e>
                                      </m:d>
                                    </m:e>
                                    <m:sup>
                                      <m:r>
                                        <a:rPr kumimoji="1" lang="en-US" altLang="ja-JP" sz="1600" b="0" i="1" u="none" strike="noStrike" kern="1200" cap="none" spc="0" normalizeH="0" baseline="0" noProof="0">
                                          <a:ln>
                                            <a:noFill/>
                                          </a:ln>
                                          <a:solidFill>
                                            <a:srgbClr val="000000"/>
                                          </a:solidFill>
                                          <a:effectLst/>
                                          <a:uLnTx/>
                                          <a:uFillTx/>
                                          <a:latin typeface="Cambria Math"/>
                                        </a:rPr>
                                        <m:t>2</m:t>
                                      </m:r>
                                    </m:sup>
                                  </m:sSup>
                                </m:e>
                              </m:nary>
                            </m:e>
                          </m:rad>
                          <m:rad>
                            <m:radPr>
                              <m:degHide m:val="on"/>
                              <m:ctrlPr>
                                <a:rPr kumimoji="1" lang="en-US" altLang="ja-JP" sz="1600" b="0" i="1" u="none" strike="noStrike" kern="1200" cap="none" spc="0" normalizeH="0" baseline="0" noProof="0">
                                  <a:ln>
                                    <a:noFill/>
                                  </a:ln>
                                  <a:solidFill>
                                    <a:srgbClr val="000000"/>
                                  </a:solidFill>
                                  <a:effectLst/>
                                  <a:uLnTx/>
                                  <a:uFillTx/>
                                  <a:latin typeface="Cambria Math"/>
                                </a:rPr>
                              </m:ctrlPr>
                            </m:radPr>
                            <m:deg/>
                            <m:e>
                              <m:nary>
                                <m:naryPr>
                                  <m:chr m:val="∑"/>
                                  <m:ctrlPr>
                                    <a:rPr kumimoji="1" lang="en-US" altLang="ja-JP" sz="1600" b="0" i="1" u="none" strike="noStrike" kern="1200" cap="none" spc="0" normalizeH="0" baseline="0" noProof="0">
                                      <a:ln>
                                        <a:noFill/>
                                      </a:ln>
                                      <a:solidFill>
                                        <a:srgbClr val="000000"/>
                                      </a:solidFill>
                                      <a:effectLst/>
                                      <a:uLnTx/>
                                      <a:uFillTx/>
                                      <a:latin typeface="Cambria Math"/>
                                    </a:rPr>
                                  </m:ctrlPr>
                                </m:naryPr>
                                <m:sub>
                                  <m:r>
                                    <a:rPr kumimoji="1" lang="en-US" altLang="ja-JP" sz="1600" b="0" i="1" u="none" strike="noStrike" kern="1200" cap="none" spc="0" normalizeH="0" baseline="0" noProof="0">
                                      <a:ln>
                                        <a:noFill/>
                                      </a:ln>
                                      <a:solidFill>
                                        <a:srgbClr val="000000"/>
                                      </a:solidFill>
                                      <a:effectLst/>
                                      <a:uLnTx/>
                                      <a:uFillTx/>
                                      <a:latin typeface="Cambria Math"/>
                                    </a:rPr>
                                    <m:t>𝑖</m:t>
                                  </m:r>
                                  <m:r>
                                    <a:rPr kumimoji="1" lang="en-US" altLang="ja-JP" sz="1600" b="0" i="1" u="none" strike="noStrike" kern="1200" cap="none" spc="0" normalizeH="0" baseline="0" noProof="0">
                                      <a:ln>
                                        <a:noFill/>
                                      </a:ln>
                                      <a:solidFill>
                                        <a:srgbClr val="000000"/>
                                      </a:solidFill>
                                      <a:effectLst/>
                                      <a:uLnTx/>
                                      <a:uFillTx/>
                                      <a:latin typeface="Cambria Math"/>
                                    </a:rPr>
                                    <m:t>=1</m:t>
                                  </m:r>
                                </m:sub>
                                <m:sup>
                                  <m:r>
                                    <a:rPr kumimoji="1" lang="en-US" altLang="ja-JP" sz="1600" b="0" i="1" u="none" strike="noStrike" kern="1200" cap="none" spc="0" normalizeH="0" baseline="0" noProof="0">
                                      <a:ln>
                                        <a:noFill/>
                                      </a:ln>
                                      <a:solidFill>
                                        <a:srgbClr val="000000"/>
                                      </a:solidFill>
                                      <a:effectLst/>
                                      <a:uLnTx/>
                                      <a:uFillTx/>
                                      <a:latin typeface="Cambria Math"/>
                                    </a:rPr>
                                    <m:t>𝑛</m:t>
                                  </m:r>
                                </m:sup>
                                <m:e>
                                  <m:sSup>
                                    <m:sSupPr>
                                      <m:ctrlPr>
                                        <a:rPr kumimoji="1" lang="en-US" altLang="ja-JP" sz="1600" b="0" i="1" u="none" strike="noStrike" kern="1200" cap="none" spc="0" normalizeH="0" baseline="0" noProof="0">
                                          <a:ln>
                                            <a:noFill/>
                                          </a:ln>
                                          <a:solidFill>
                                            <a:srgbClr val="000000"/>
                                          </a:solidFill>
                                          <a:effectLst/>
                                          <a:uLnTx/>
                                          <a:uFillTx/>
                                          <a:latin typeface="Cambria Math"/>
                                        </a:rPr>
                                      </m:ctrlPr>
                                    </m:sSupPr>
                                    <m:e>
                                      <m:d>
                                        <m:dPr>
                                          <m:ctrlPr>
                                            <a:rPr kumimoji="1" lang="en-US" altLang="ja-JP" sz="1600" b="0" i="1" u="none" strike="noStrike" kern="1200" cap="none" spc="0" normalizeH="0" baseline="0" noProof="0">
                                              <a:ln>
                                                <a:noFill/>
                                              </a:ln>
                                              <a:solidFill>
                                                <a:srgbClr val="000000"/>
                                              </a:solidFill>
                                              <a:effectLst/>
                                              <a:uLnTx/>
                                              <a:uFillTx/>
                                              <a:latin typeface="Cambria Math"/>
                                            </a:rPr>
                                          </m:ctrlPr>
                                        </m:dPr>
                                        <m:e>
                                          <m:sSub>
                                            <m:sSubPr>
                                              <m:ctrlPr>
                                                <a:rPr kumimoji="1" lang="en-US" altLang="ja-JP" sz="1600" b="0" i="1" u="none" strike="noStrike" kern="1200" cap="none" spc="0" normalizeH="0" baseline="0" noProof="0">
                                                  <a:ln>
                                                    <a:noFill/>
                                                  </a:ln>
                                                  <a:solidFill>
                                                    <a:srgbClr val="000000"/>
                                                  </a:solidFill>
                                                  <a:effectLst/>
                                                  <a:uLnTx/>
                                                  <a:uFillTx/>
                                                  <a:latin typeface="Cambria Math"/>
                                                </a:rPr>
                                              </m:ctrlPr>
                                            </m:sSubPr>
                                            <m:e>
                                              <m:r>
                                                <a:rPr kumimoji="1" lang="en-US" altLang="ja-JP" sz="1600" b="0" i="1" u="none" strike="noStrike" kern="1200" cap="none" spc="0" normalizeH="0" baseline="0" noProof="0">
                                                  <a:ln>
                                                    <a:noFill/>
                                                  </a:ln>
                                                  <a:solidFill>
                                                    <a:srgbClr val="000000"/>
                                                  </a:solidFill>
                                                  <a:effectLst/>
                                                  <a:uLnTx/>
                                                  <a:uFillTx/>
                                                  <a:latin typeface="Cambria Math"/>
                                                </a:rPr>
                                                <m:t>𝑦</m:t>
                                              </m:r>
                                            </m:e>
                                            <m:sub>
                                              <m:r>
                                                <a:rPr kumimoji="1" lang="en-US" altLang="ja-JP" sz="1600" b="0" i="1" u="none" strike="noStrike" kern="1200" cap="none" spc="0" normalizeH="0" baseline="0" noProof="0">
                                                  <a:ln>
                                                    <a:noFill/>
                                                  </a:ln>
                                                  <a:solidFill>
                                                    <a:srgbClr val="000000"/>
                                                  </a:solidFill>
                                                  <a:effectLst/>
                                                  <a:uLnTx/>
                                                  <a:uFillTx/>
                                                  <a:latin typeface="Cambria Math"/>
                                                </a:rPr>
                                                <m:t>𝑖</m:t>
                                              </m:r>
                                            </m:sub>
                                          </m:sSub>
                                          <m:r>
                                            <a:rPr kumimoji="1" lang="en-US" altLang="ja-JP" sz="1600" b="0" i="1" u="none" strike="noStrike" kern="1200" cap="none" spc="0" normalizeH="0" baseline="0" noProof="0">
                                              <a:ln>
                                                <a:noFill/>
                                              </a:ln>
                                              <a:solidFill>
                                                <a:srgbClr val="000000"/>
                                              </a:solidFill>
                                              <a:effectLst/>
                                              <a:uLnTx/>
                                              <a:uFillTx/>
                                              <a:latin typeface="Cambria Math"/>
                                            </a:rPr>
                                            <m:t>−</m:t>
                                          </m:r>
                                          <m:acc>
                                            <m:accPr>
                                              <m:chr m:val="̅"/>
                                              <m:ctrlPr>
                                                <a:rPr kumimoji="1" lang="en-US" altLang="ja-JP" sz="1600" b="0" i="1" u="none" strike="noStrike" kern="1200" cap="none" spc="0" normalizeH="0" baseline="0" noProof="0">
                                                  <a:ln>
                                                    <a:noFill/>
                                                  </a:ln>
                                                  <a:solidFill>
                                                    <a:srgbClr val="000000"/>
                                                  </a:solidFill>
                                                  <a:effectLst/>
                                                  <a:uLnTx/>
                                                  <a:uFillTx/>
                                                  <a:latin typeface="Cambria Math"/>
                                                </a:rPr>
                                              </m:ctrlPr>
                                            </m:accPr>
                                            <m:e>
                                              <m:r>
                                                <a:rPr kumimoji="1" lang="en-US" altLang="ja-JP" sz="1600" b="0" i="1" u="none" strike="noStrike" kern="1200" cap="none" spc="0" normalizeH="0" baseline="0" noProof="0">
                                                  <a:ln>
                                                    <a:noFill/>
                                                  </a:ln>
                                                  <a:solidFill>
                                                    <a:srgbClr val="000000"/>
                                                  </a:solidFill>
                                                  <a:effectLst/>
                                                  <a:uLnTx/>
                                                  <a:uFillTx/>
                                                  <a:latin typeface="Cambria Math"/>
                                                </a:rPr>
                                                <m:t>𝑦</m:t>
                                              </m:r>
                                            </m:e>
                                          </m:acc>
                                        </m:e>
                                      </m:d>
                                    </m:e>
                                    <m:sup>
                                      <m:r>
                                        <a:rPr kumimoji="1" lang="en-US" altLang="ja-JP" sz="1600" b="0" i="1" u="none" strike="noStrike" kern="1200" cap="none" spc="0" normalizeH="0" baseline="0" noProof="0">
                                          <a:ln>
                                            <a:noFill/>
                                          </a:ln>
                                          <a:solidFill>
                                            <a:srgbClr val="000000"/>
                                          </a:solidFill>
                                          <a:effectLst/>
                                          <a:uLnTx/>
                                          <a:uFillTx/>
                                          <a:latin typeface="Cambria Math"/>
                                        </a:rPr>
                                        <m:t>2</m:t>
                                      </m:r>
                                    </m:sup>
                                  </m:sSup>
                                </m:e>
                              </m:nary>
                            </m:e>
                          </m:rad>
                        </m:den>
                      </m:f>
                    </m:oMath>
                  </m:oMathPara>
                </a14:m>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23" name="正方形/長方形 22"/>
              <p:cNvSpPr>
                <a:spLocks noRot="1" noChangeAspect="1" noMove="1" noResize="1" noEditPoints="1" noAdjustHandles="1" noChangeArrowheads="1" noChangeShapeType="1" noTextEdit="1"/>
              </p:cNvSpPr>
              <p:nvPr/>
            </p:nvSpPr>
            <p:spPr>
              <a:xfrm>
                <a:off x="5371003" y="1301495"/>
                <a:ext cx="3521477" cy="678584"/>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4" name="タイトル 8">
                <a:extLst>
                  <a:ext uri="{FF2B5EF4-FFF2-40B4-BE49-F238E27FC236}">
                    <a16:creationId xmlns:a16="http://schemas.microsoft.com/office/drawing/2014/main" xmlns="" id="{D798D58B-315E-4D5E-A449-2B7F6648D100}"/>
                  </a:ext>
                </a:extLst>
              </p:cNvPr>
              <p:cNvSpPr txBox="1">
                <a:spLocks/>
              </p:cNvSpPr>
              <p:nvPr/>
            </p:nvSpPr>
            <p:spPr>
              <a:xfrm>
                <a:off x="810345" y="675315"/>
                <a:ext cx="8333656" cy="62696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相関係数 </a:t>
                </a:r>
                <a14:m>
                  <m:oMath xmlns:m="http://schemas.openxmlformats.org/officeDocument/2006/math">
                    <m:sSub>
                      <m:sSubPr>
                        <m:ctrlPr>
                          <a:rPr lang="en-US" altLang="ja-JP" sz="2800" i="1">
                            <a:solidFill>
                              <a:srgbClr val="0000FF"/>
                            </a:solidFill>
                            <a:latin typeface="Cambria Math"/>
                          </a:rPr>
                        </m:ctrlPr>
                      </m:sSubPr>
                      <m:e>
                        <m:r>
                          <a:rPr lang="en-US" altLang="ja-JP" sz="2800" i="1">
                            <a:solidFill>
                              <a:srgbClr val="0000FF"/>
                            </a:solidFill>
                            <a:latin typeface="Cambria Math"/>
                          </a:rPr>
                          <m:t>𝑟</m:t>
                        </m:r>
                      </m:e>
                      <m:sub>
                        <m:r>
                          <a:rPr lang="en-US" altLang="ja-JP" sz="2800" i="1">
                            <a:solidFill>
                              <a:srgbClr val="0000FF"/>
                            </a:solidFill>
                            <a:latin typeface="Cambria Math"/>
                          </a:rPr>
                          <m:t>𝑥𝑦</m:t>
                        </m:r>
                      </m:sub>
                    </m:sSub>
                  </m:oMath>
                </a14:m>
                <a:r>
                  <a:rPr lang="ja-JP" altLang="en-US"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 は直線的な関連性を数値化</a:t>
                </a:r>
              </a:p>
            </p:txBody>
          </p:sp>
        </mc:Choice>
        <mc:Fallback xmlns="">
          <p:sp>
            <p:nvSpPr>
              <p:cNvPr id="24" name="タイトル 8">
                <a:extLst>
                  <a:ext uri="{FF2B5EF4-FFF2-40B4-BE49-F238E27FC236}">
                    <a16:creationId xmlns="" xmlns:a16="http://schemas.microsoft.com/office/drawing/2014/main" xmlns:a14="http://schemas.microsoft.com/office/drawing/2010/main" id="{D798D58B-315E-4D5E-A449-2B7F6648D100}"/>
                  </a:ext>
                </a:extLst>
              </p:cNvPr>
              <p:cNvSpPr txBox="1">
                <a:spLocks noRot="1" noChangeAspect="1" noMove="1" noResize="1" noEditPoints="1" noAdjustHandles="1" noChangeArrowheads="1" noChangeShapeType="1" noTextEdit="1"/>
              </p:cNvSpPr>
              <p:nvPr/>
            </p:nvSpPr>
            <p:spPr>
              <a:xfrm>
                <a:off x="810345" y="675315"/>
                <a:ext cx="8333656" cy="626967"/>
              </a:xfrm>
              <a:prstGeom prst="rect">
                <a:avLst/>
              </a:prstGeom>
              <a:blipFill rotWithShape="1">
                <a:blip r:embed="rId5"/>
                <a:stretch>
                  <a:fillRect l="-2048" t="-9709" b="-25243"/>
                </a:stretch>
              </a:blipFill>
            </p:spPr>
            <p:txBody>
              <a:bodyPr/>
              <a:lstStyle/>
              <a:p>
                <a:r>
                  <a:rPr lang="ja-JP" altLang="en-US">
                    <a:noFill/>
                  </a:rPr>
                  <a:t> </a:t>
                </a:r>
              </a:p>
            </p:txBody>
          </p:sp>
        </mc:Fallback>
      </mc:AlternateContent>
      <p:sp>
        <p:nvSpPr>
          <p:cNvPr id="25" name="正方形/長方形 24">
            <a:extLst>
              <a:ext uri="{FF2B5EF4-FFF2-40B4-BE49-F238E27FC236}">
                <a16:creationId xmlns:a16="http://schemas.microsoft.com/office/drawing/2014/main" xmlns="" id="{E30F3F90-6B16-4726-8CC5-A7B5998836B1}"/>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26" name="タイトル 8">
            <a:extLst>
              <a:ext uri="{FF2B5EF4-FFF2-40B4-BE49-F238E27FC236}">
                <a16:creationId xmlns:a16="http://schemas.microsoft.com/office/drawing/2014/main" xmlns="" id="{19000BF0-C5F3-48EB-9AB5-F97CD2310DFC}"/>
              </a:ext>
            </a:extLst>
          </p:cNvPr>
          <p:cNvSpPr txBox="1">
            <a:spLocks/>
          </p:cNvSpPr>
          <p:nvPr/>
        </p:nvSpPr>
        <p:spPr>
          <a:xfrm>
            <a:off x="1025376" y="1215770"/>
            <a:ext cx="4410720" cy="44467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相関係数の値を評価するときの目安</a:t>
            </a:r>
          </a:p>
        </p:txBody>
      </p:sp>
      <p:sp>
        <p:nvSpPr>
          <p:cNvPr id="27" name="正方形/長方形 26">
            <a:extLst>
              <a:ext uri="{FF2B5EF4-FFF2-40B4-BE49-F238E27FC236}">
                <a16:creationId xmlns:a16="http://schemas.microsoft.com/office/drawing/2014/main" xmlns="" id="{1B7ADEB5-D745-4953-B9D8-403E3BBBAB1C}"/>
              </a:ext>
            </a:extLst>
          </p:cNvPr>
          <p:cNvSpPr>
            <a:spLocks noChangeAspect="1"/>
          </p:cNvSpPr>
          <p:nvPr/>
        </p:nvSpPr>
        <p:spPr>
          <a:xfrm>
            <a:off x="1180881" y="2572027"/>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28" name="タイトル 8">
                <a:extLst>
                  <a:ext uri="{FF2B5EF4-FFF2-40B4-BE49-F238E27FC236}">
                    <a16:creationId xmlns:a16="http://schemas.microsoft.com/office/drawing/2014/main" xmlns="" id="{01CCD7FE-30F9-488A-89AC-D460BDC54BAA}"/>
                  </a:ext>
                </a:extLst>
              </p:cNvPr>
              <p:cNvSpPr txBox="1">
                <a:spLocks/>
              </p:cNvSpPr>
              <p:nvPr/>
            </p:nvSpPr>
            <p:spPr>
              <a:xfrm>
                <a:off x="1298714" y="1648197"/>
                <a:ext cx="2337182" cy="1569660"/>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1701800" algn="l"/>
                  </a:tabLst>
                </a:pPr>
                <a14:m>
                  <m:oMath xmlns:m="http://schemas.openxmlformats.org/officeDocument/2006/math">
                    <m:r>
                      <a:rPr lang="en-US" altLang="ja-JP" sz="2000" i="1">
                        <a:latin typeface="Cambria Math"/>
                      </a:rPr>
                      <m:t>0.7≤</m:t>
                    </m:r>
                    <m:d>
                      <m:dPr>
                        <m:begChr m:val="|"/>
                        <m:endChr m:val="|"/>
                        <m:ctrlPr>
                          <a:rPr lang="en-US" altLang="ja-JP" sz="2000" i="1">
                            <a:latin typeface="Cambria Math"/>
                          </a:rPr>
                        </m:ctrlPr>
                      </m:dPr>
                      <m:e>
                        <m:r>
                          <a:rPr lang="en-US" altLang="ja-JP" sz="2000" i="1">
                            <a:latin typeface="Cambria Math"/>
                          </a:rPr>
                          <m:t>𝑟</m:t>
                        </m:r>
                      </m:e>
                    </m:d>
                  </m:oMath>
                </a14:m>
                <a:r>
                  <a:rPr lang="en-US" altLang="ja-JP" sz="2000" dirty="0" smtClean="0">
                    <a:latin typeface="メイリオ" panose="020B0604030504040204" pitchFamily="50" charset="-128"/>
                    <a:ea typeface="メイリオ" panose="020B0604030504040204" pitchFamily="50" charset="-128"/>
                    <a:sym typeface="Wingdings" panose="05000000000000000000" pitchFamily="2" charset="2"/>
                  </a:rPr>
                  <a:t>	</a:t>
                </a:r>
                <a:endParaRPr lang="en-US" altLang="ja-JP" sz="2000" dirty="0">
                  <a:effectLst>
                    <a:glow rad="88900">
                      <a:schemeClr val="bg1"/>
                    </a:glow>
                  </a:effectLst>
                  <a:latin typeface="HGP創英角ｺﾞｼｯｸUB" panose="020B0900000000000000" pitchFamily="50" charset="-128"/>
                  <a:ea typeface="HGP創英角ｺﾞｼｯｸUB" panose="020B0900000000000000" pitchFamily="50" charset="-128"/>
                  <a:sym typeface="Wingdings" panose="05000000000000000000" pitchFamily="2" charset="2"/>
                </a:endParaRPr>
              </a:p>
              <a:p>
                <a:pPr>
                  <a:lnSpc>
                    <a:spcPct val="120000"/>
                  </a:lnSpc>
                  <a:tabLst>
                    <a:tab pos="1701800" algn="l"/>
                  </a:tabLst>
                </a:pPr>
                <a14:m>
                  <m:oMath xmlns:m="http://schemas.openxmlformats.org/officeDocument/2006/math">
                    <m:r>
                      <a:rPr lang="en-US" altLang="ja-JP" sz="2000" i="1">
                        <a:latin typeface="Cambria Math"/>
                      </a:rPr>
                      <m:t>0.5≤</m:t>
                    </m:r>
                    <m:d>
                      <m:dPr>
                        <m:begChr m:val="|"/>
                        <m:endChr m:val="|"/>
                        <m:ctrlPr>
                          <a:rPr lang="en-US" altLang="ja-JP" sz="2000" i="1">
                            <a:latin typeface="Cambria Math"/>
                          </a:rPr>
                        </m:ctrlPr>
                      </m:dPr>
                      <m:e>
                        <m:r>
                          <a:rPr lang="en-US" altLang="ja-JP" sz="2000" i="1">
                            <a:latin typeface="Cambria Math"/>
                          </a:rPr>
                          <m:t>𝑟</m:t>
                        </m:r>
                      </m:e>
                    </m:d>
                    <m:r>
                      <a:rPr lang="en-US" altLang="ja-JP" sz="2000" i="1">
                        <a:latin typeface="Cambria Math"/>
                      </a:rPr>
                      <m:t>&lt;0.7</m:t>
                    </m:r>
                  </m:oMath>
                </a14:m>
                <a:r>
                  <a:rPr lang="en-US" altLang="ja-JP" sz="2000" dirty="0">
                    <a:latin typeface="メイリオ" panose="020B0604030504040204" pitchFamily="50" charset="-128"/>
                    <a:ea typeface="メイリオ" panose="020B0604030504040204" pitchFamily="50" charset="-128"/>
                    <a:sym typeface="Wingdings" panose="05000000000000000000" pitchFamily="2" charset="2"/>
                  </a:rPr>
                  <a:t>	</a:t>
                </a:r>
                <a:endParaRPr lang="ja-JP" altLang="en-US" sz="2000" dirty="0">
                  <a:effectLst>
                    <a:glow rad="88900">
                      <a:schemeClr val="bg1"/>
                    </a:glow>
                  </a:effectLst>
                  <a:latin typeface="HGP創英角ｺﾞｼｯｸUB" panose="020B0900000000000000" pitchFamily="50" charset="-128"/>
                  <a:ea typeface="HGP創英角ｺﾞｼｯｸUB" panose="020B0900000000000000" pitchFamily="50" charset="-128"/>
                </a:endParaRPr>
              </a:p>
              <a:p>
                <a:pPr>
                  <a:lnSpc>
                    <a:spcPct val="120000"/>
                  </a:lnSpc>
                  <a:tabLst>
                    <a:tab pos="1701800" algn="l"/>
                  </a:tabLst>
                </a:pPr>
                <a14:m>
                  <m:oMath xmlns:m="http://schemas.openxmlformats.org/officeDocument/2006/math">
                    <m:r>
                      <a:rPr lang="en-US" altLang="ja-JP" sz="2000" i="1">
                        <a:latin typeface="Cambria Math"/>
                      </a:rPr>
                      <m:t>0.3≤</m:t>
                    </m:r>
                    <m:d>
                      <m:dPr>
                        <m:begChr m:val="|"/>
                        <m:endChr m:val="|"/>
                        <m:ctrlPr>
                          <a:rPr lang="en-US" altLang="ja-JP" sz="2000" i="1">
                            <a:latin typeface="Cambria Math"/>
                          </a:rPr>
                        </m:ctrlPr>
                      </m:dPr>
                      <m:e>
                        <m:r>
                          <a:rPr lang="en-US" altLang="ja-JP" sz="2000" i="1">
                            <a:latin typeface="Cambria Math"/>
                          </a:rPr>
                          <m:t>𝑟</m:t>
                        </m:r>
                      </m:e>
                    </m:d>
                    <m:r>
                      <a:rPr lang="en-US" altLang="ja-JP" sz="2000" i="1">
                        <a:latin typeface="Cambria Math"/>
                      </a:rPr>
                      <m:t>&lt;0.5</m:t>
                    </m:r>
                  </m:oMath>
                </a14:m>
                <a:r>
                  <a:rPr lang="en-US" altLang="ja-JP" sz="2000" dirty="0">
                    <a:latin typeface="メイリオ" panose="020B0604030504040204" pitchFamily="50" charset="-128"/>
                    <a:ea typeface="メイリオ" panose="020B0604030504040204" pitchFamily="50" charset="-128"/>
                    <a:sym typeface="Wingdings" panose="05000000000000000000" pitchFamily="2" charset="2"/>
                  </a:rPr>
                  <a:t>	</a:t>
                </a:r>
                <a:endParaRPr lang="ja-JP" altLang="en-US" sz="2000" dirty="0">
                  <a:effectLst>
                    <a:glow rad="88900">
                      <a:schemeClr val="bg1"/>
                    </a:glow>
                  </a:effectLst>
                  <a:latin typeface="HGP創英角ｺﾞｼｯｸUB" panose="020B0900000000000000" pitchFamily="50" charset="-128"/>
                  <a:ea typeface="HGP創英角ｺﾞｼｯｸUB" panose="020B0900000000000000" pitchFamily="50" charset="-128"/>
                </a:endParaRPr>
              </a:p>
              <a:p>
                <a:pPr>
                  <a:lnSpc>
                    <a:spcPct val="120000"/>
                  </a:lnSpc>
                  <a:tabLst>
                    <a:tab pos="1701800" algn="l"/>
                  </a:tabLst>
                </a:pPr>
                <a14:m>
                  <m:oMath xmlns:m="http://schemas.openxmlformats.org/officeDocument/2006/math">
                    <m:d>
                      <m:dPr>
                        <m:begChr m:val="|"/>
                        <m:endChr m:val="|"/>
                        <m:ctrlPr>
                          <a:rPr lang="en-US" altLang="ja-JP" sz="2000" i="1">
                            <a:latin typeface="Cambria Math"/>
                          </a:rPr>
                        </m:ctrlPr>
                      </m:dPr>
                      <m:e>
                        <m:r>
                          <a:rPr lang="en-US" altLang="ja-JP" sz="2000" i="1">
                            <a:latin typeface="Cambria Math"/>
                          </a:rPr>
                          <m:t>𝑟</m:t>
                        </m:r>
                      </m:e>
                    </m:d>
                    <m:r>
                      <a:rPr lang="en-US" altLang="ja-JP" sz="2000" i="1">
                        <a:latin typeface="Cambria Math"/>
                      </a:rPr>
                      <m:t>&lt;0.3</m:t>
                    </m:r>
                  </m:oMath>
                </a14:m>
                <a:r>
                  <a:rPr lang="en-US" altLang="ja-JP" sz="2000" dirty="0">
                    <a:latin typeface="メイリオ" panose="020B0604030504040204" pitchFamily="50" charset="-128"/>
                    <a:ea typeface="メイリオ" panose="020B0604030504040204" pitchFamily="50" charset="-128"/>
                    <a:sym typeface="Wingdings" panose="05000000000000000000" pitchFamily="2" charset="2"/>
                  </a:rPr>
                  <a:t>	</a:t>
                </a:r>
                <a:endParaRPr lang="ja-JP" altLang="en-US" sz="20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mc:Choice>
        <mc:Fallback xmlns="">
          <p:sp>
            <p:nvSpPr>
              <p:cNvPr id="28" name="タイトル 8">
                <a:extLst>
                  <a:ext uri="{FF2B5EF4-FFF2-40B4-BE49-F238E27FC236}">
                    <a16:creationId xmlns="" xmlns:a16="http://schemas.microsoft.com/office/drawing/2014/main" xmlns:a14="http://schemas.microsoft.com/office/drawing/2010/main" id="{01CCD7FE-30F9-488A-89AC-D460BDC54BAA}"/>
                  </a:ext>
                </a:extLst>
              </p:cNvPr>
              <p:cNvSpPr txBox="1">
                <a:spLocks noRot="1" noChangeAspect="1" noMove="1" noResize="1" noEditPoints="1" noAdjustHandles="1" noChangeArrowheads="1" noChangeShapeType="1" noTextEdit="1"/>
              </p:cNvSpPr>
              <p:nvPr/>
            </p:nvSpPr>
            <p:spPr>
              <a:xfrm>
                <a:off x="1298714" y="1648197"/>
                <a:ext cx="2337182" cy="1569660"/>
              </a:xfrm>
              <a:prstGeom prst="rect">
                <a:avLst/>
              </a:prstGeom>
              <a:blipFill rotWithShape="1">
                <a:blip r:embed="rId6"/>
                <a:stretch>
                  <a:fillRect/>
                </a:stretch>
              </a:blipFill>
            </p:spPr>
            <p:txBody>
              <a:bodyPr/>
              <a:lstStyle/>
              <a:p>
                <a:r>
                  <a:rPr lang="ja-JP" altLang="en-US">
                    <a:noFill/>
                  </a:rPr>
                  <a:t> </a:t>
                </a:r>
              </a:p>
            </p:txBody>
          </p:sp>
        </mc:Fallback>
      </mc:AlternateContent>
      <p:sp>
        <p:nvSpPr>
          <p:cNvPr id="29" name="正方形/長方形 28">
            <a:extLst>
              <a:ext uri="{FF2B5EF4-FFF2-40B4-BE49-F238E27FC236}">
                <a16:creationId xmlns:a16="http://schemas.microsoft.com/office/drawing/2014/main" xmlns="" id="{43BA94D6-E30A-43C1-AE37-A958350445D1}"/>
              </a:ext>
            </a:extLst>
          </p:cNvPr>
          <p:cNvSpPr>
            <a:spLocks noChangeAspect="1"/>
          </p:cNvSpPr>
          <p:nvPr/>
        </p:nvSpPr>
        <p:spPr>
          <a:xfrm>
            <a:off x="1180881" y="2937536"/>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Arial" panose="020B0604020202020204" pitchFamily="34" charset="0"/>
            </a:endParaRPr>
          </a:p>
        </p:txBody>
      </p:sp>
      <p:grpSp>
        <p:nvGrpSpPr>
          <p:cNvPr id="30" name="グループ化 29"/>
          <p:cNvGrpSpPr/>
          <p:nvPr/>
        </p:nvGrpSpPr>
        <p:grpSpPr>
          <a:xfrm>
            <a:off x="5004048" y="2106601"/>
            <a:ext cx="3777454" cy="965575"/>
            <a:chOff x="5200736" y="2106601"/>
            <a:chExt cx="3565276" cy="965575"/>
          </a:xfrm>
        </p:grpSpPr>
        <p:sp>
          <p:nvSpPr>
            <p:cNvPr id="31" name="角丸四角形 66">
              <a:extLst>
                <a:ext uri="{FF2B5EF4-FFF2-40B4-BE49-F238E27FC236}">
                  <a16:creationId xmlns:a16="http://schemas.microsoft.com/office/drawing/2014/main" xmlns="" id="{4A5DBD3D-0AF3-4CDA-952A-9AB9A99DADCB}"/>
                </a:ext>
              </a:extLst>
            </p:cNvPr>
            <p:cNvSpPr/>
            <p:nvPr/>
          </p:nvSpPr>
          <p:spPr>
            <a:xfrm rot="5400000">
              <a:off x="6715421" y="1021586"/>
              <a:ext cx="965575" cy="3135606"/>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27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32" name="二等辺三角形 31">
              <a:extLst>
                <a:ext uri="{FF2B5EF4-FFF2-40B4-BE49-F238E27FC236}">
                  <a16:creationId xmlns:a16="http://schemas.microsoft.com/office/drawing/2014/main" xmlns="" id="{288EE559-F45D-4084-9F7C-7C2C0DB76550}"/>
                </a:ext>
              </a:extLst>
            </p:cNvPr>
            <p:cNvSpPr/>
            <p:nvPr/>
          </p:nvSpPr>
          <p:spPr>
            <a:xfrm rot="16200000" flipH="1">
              <a:off x="5295405" y="2445374"/>
              <a:ext cx="240332" cy="429670"/>
            </a:xfrm>
            <a:prstGeom prst="triangle">
              <a:avLst>
                <a:gd name="adj" fmla="val 45560"/>
              </a:avLst>
            </a:prstGeom>
            <a:solidFill>
              <a:schemeClr val="accent5">
                <a:lumMod val="40000"/>
                <a:lumOff val="6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p:grpSp>
      <p:sp>
        <p:nvSpPr>
          <p:cNvPr id="33" name="タイトル 8">
            <a:extLst>
              <a:ext uri="{FF2B5EF4-FFF2-40B4-BE49-F238E27FC236}">
                <a16:creationId xmlns:a16="http://schemas.microsoft.com/office/drawing/2014/main" xmlns="" id="{B09867A8-E05D-43FE-BB55-B957ADE8FB5A}"/>
              </a:ext>
            </a:extLst>
          </p:cNvPr>
          <p:cNvSpPr txBox="1">
            <a:spLocks/>
          </p:cNvSpPr>
          <p:nvPr/>
        </p:nvSpPr>
        <p:spPr>
          <a:xfrm>
            <a:off x="5617926" y="2167609"/>
            <a:ext cx="3015569" cy="830997"/>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algn="l"/>
            <a:r>
              <a:rPr lang="ja-JP" altLang="en-US" sz="1600" dirty="0">
                <a:solidFill>
                  <a:srgbClr val="0000FF"/>
                </a:solidFill>
              </a:rPr>
              <a:t>左の目安はあくまで便宜的なもの</a:t>
            </a:r>
          </a:p>
          <a:p>
            <a:pPr algn="l"/>
            <a:r>
              <a:rPr lang="en-US" altLang="ja-JP" sz="1600" dirty="0">
                <a:solidFill>
                  <a:srgbClr val="0000FF"/>
                </a:solidFill>
              </a:rPr>
              <a:t>(</a:t>
            </a:r>
            <a:r>
              <a:rPr lang="ja-JP" altLang="en-US" sz="1600" dirty="0">
                <a:solidFill>
                  <a:srgbClr val="0000FF"/>
                </a:solidFill>
              </a:rPr>
              <a:t>相関の有無を調べるには</a:t>
            </a:r>
          </a:p>
          <a:p>
            <a:pPr algn="l"/>
            <a:r>
              <a:rPr lang="ja-JP" altLang="en-US" sz="1600" dirty="0">
                <a:solidFill>
                  <a:srgbClr val="0000FF"/>
                </a:solidFill>
              </a:rPr>
              <a:t>相関係数の仮説検定を行う</a:t>
            </a:r>
            <a:r>
              <a:rPr lang="en-US" altLang="ja-JP" sz="1600" dirty="0">
                <a:solidFill>
                  <a:srgbClr val="0000FF"/>
                </a:solidFill>
              </a:rPr>
              <a:t>)</a:t>
            </a:r>
          </a:p>
        </p:txBody>
      </p:sp>
      <p:sp>
        <p:nvSpPr>
          <p:cNvPr id="34"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相関関係の強さ</a:t>
            </a:r>
          </a:p>
        </p:txBody>
      </p:sp>
      <mc:AlternateContent xmlns:mc="http://schemas.openxmlformats.org/markup-compatibility/2006" xmlns:a14="http://schemas.microsoft.com/office/drawing/2010/main">
        <mc:Choice Requires="a14">
          <p:sp>
            <p:nvSpPr>
              <p:cNvPr id="40" name="テキスト ボックス 39"/>
              <p:cNvSpPr txBox="1"/>
              <p:nvPr/>
            </p:nvSpPr>
            <p:spPr>
              <a:xfrm>
                <a:off x="3123166" y="3207016"/>
                <a:ext cx="1294692" cy="287691"/>
              </a:xfrm>
              <a:prstGeom prst="rect">
                <a:avLst/>
              </a:prstGeom>
              <a:solidFill>
                <a:schemeClr val="bg1"/>
              </a:solidFill>
            </p:spPr>
            <p:txBody>
              <a:bodyPr wrap="none" lIns="91436" tIns="45718" rIns="91436" bIns="45718"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800" b="0" i="1" u="none" strike="noStrike" kern="1200" cap="none" spc="0" normalizeH="0" baseline="0" noProof="0">
                              <a:ln>
                                <a:noFill/>
                              </a:ln>
                              <a:solidFill>
                                <a:srgbClr val="000000"/>
                              </a:solidFill>
                              <a:effectLst/>
                              <a:uLnTx/>
                              <a:uFillTx/>
                              <a:latin typeface="Cambria Math"/>
                            </a:rPr>
                          </m:ctrlPr>
                        </m:sSubPr>
                        <m:e>
                          <m:r>
                            <a:rPr kumimoji="1" lang="en-US" altLang="ja-JP" sz="1800" b="0" i="1" u="none" strike="noStrike" kern="1200" cap="none" spc="0" normalizeH="0" baseline="0" noProof="0">
                              <a:ln>
                                <a:noFill/>
                              </a:ln>
                              <a:solidFill>
                                <a:srgbClr val="000000"/>
                              </a:solidFill>
                              <a:effectLst/>
                              <a:uLnTx/>
                              <a:uFillTx/>
                              <a:latin typeface="Cambria Math"/>
                            </a:rPr>
                            <m:t>𝑟</m:t>
                          </m:r>
                        </m:e>
                        <m:sub>
                          <m:r>
                            <a:rPr kumimoji="1" lang="en-US" altLang="ja-JP" sz="1800" b="0" i="1" u="none" strike="noStrike" kern="1200" cap="none" spc="0" normalizeH="0" baseline="0" noProof="0">
                              <a:ln>
                                <a:noFill/>
                              </a:ln>
                              <a:solidFill>
                                <a:srgbClr val="000000"/>
                              </a:solidFill>
                              <a:effectLst/>
                              <a:uLnTx/>
                              <a:uFillTx/>
                              <a:latin typeface="Cambria Math"/>
                            </a:rPr>
                            <m:t>𝑥𝑦</m:t>
                          </m:r>
                        </m:sub>
                      </m:sSub>
                      <m:r>
                        <a:rPr kumimoji="1" lang="en-US" altLang="ja-JP" sz="1800" b="0" i="1" u="none" strike="noStrike" kern="1200" cap="none" spc="0" normalizeH="0" baseline="0" noProof="0">
                          <a:ln>
                            <a:noFill/>
                          </a:ln>
                          <a:solidFill>
                            <a:srgbClr val="000000"/>
                          </a:solidFill>
                          <a:effectLst/>
                          <a:uLnTx/>
                          <a:uFillTx/>
                          <a:latin typeface="Cambria Math"/>
                        </a:rPr>
                        <m:t>=0.41</m:t>
                      </m:r>
                    </m:oMath>
                  </m:oMathPara>
                </a14:m>
                <a:endPar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0" name="テキスト ボックス 39"/>
              <p:cNvSpPr txBox="1">
                <a:spLocks noRot="1" noChangeAspect="1" noMove="1" noResize="1" noEditPoints="1" noAdjustHandles="1" noChangeArrowheads="1" noChangeShapeType="1" noTextEdit="1"/>
              </p:cNvSpPr>
              <p:nvPr/>
            </p:nvSpPr>
            <p:spPr>
              <a:xfrm>
                <a:off x="3123166" y="3207016"/>
                <a:ext cx="1294692" cy="287691"/>
              </a:xfrm>
              <a:prstGeom prst="rect">
                <a:avLst/>
              </a:prstGeom>
              <a:blipFill rotWithShape="1">
                <a:blip r:embed="rId7"/>
                <a:stretch>
                  <a:fillRect b="-40426"/>
                </a:stretch>
              </a:blipFill>
            </p:spPr>
            <p:txBody>
              <a:bodyPr/>
              <a:lstStyle/>
              <a:p>
                <a:r>
                  <a:rPr lang="ja-JP" altLang="en-US">
                    <a:noFill/>
                  </a:rPr>
                  <a:t> </a:t>
                </a:r>
              </a:p>
            </p:txBody>
          </p:sp>
        </mc:Fallback>
      </mc:AlternateContent>
      <p:pic>
        <p:nvPicPr>
          <p:cNvPr id="41" name="Picture 3"/>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a:stretch/>
        </p:blipFill>
        <p:spPr bwMode="auto">
          <a:xfrm>
            <a:off x="973091" y="3306414"/>
            <a:ext cx="1791193" cy="1829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42" name="テキスト ボックス 41"/>
              <p:cNvSpPr txBox="1"/>
              <p:nvPr/>
            </p:nvSpPr>
            <p:spPr>
              <a:xfrm>
                <a:off x="1313716" y="3207016"/>
                <a:ext cx="1294692" cy="287691"/>
              </a:xfrm>
              <a:prstGeom prst="rect">
                <a:avLst/>
              </a:prstGeom>
              <a:solidFill>
                <a:schemeClr val="bg1"/>
              </a:solidFill>
            </p:spPr>
            <p:txBody>
              <a:bodyPr wrap="none" lIns="91436" tIns="45718" rIns="91436" bIns="45718"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800" b="0" i="1" u="none" strike="noStrike" kern="1200" cap="none" spc="0" normalizeH="0" baseline="0" noProof="0">
                              <a:ln>
                                <a:noFill/>
                              </a:ln>
                              <a:solidFill>
                                <a:srgbClr val="000000"/>
                              </a:solidFill>
                              <a:effectLst/>
                              <a:uLnTx/>
                              <a:uFillTx/>
                              <a:latin typeface="Cambria Math"/>
                            </a:rPr>
                          </m:ctrlPr>
                        </m:sSubPr>
                        <m:e>
                          <m:r>
                            <a:rPr kumimoji="1" lang="en-US" altLang="ja-JP" sz="1800" b="0" i="1" u="none" strike="noStrike" kern="1200" cap="none" spc="0" normalizeH="0" baseline="0" noProof="0">
                              <a:ln>
                                <a:noFill/>
                              </a:ln>
                              <a:solidFill>
                                <a:srgbClr val="000000"/>
                              </a:solidFill>
                              <a:effectLst/>
                              <a:uLnTx/>
                              <a:uFillTx/>
                              <a:latin typeface="Cambria Math"/>
                            </a:rPr>
                            <m:t>𝑟</m:t>
                          </m:r>
                        </m:e>
                        <m:sub>
                          <m:r>
                            <a:rPr kumimoji="1" lang="en-US" altLang="ja-JP" sz="1800" b="0" i="1" u="none" strike="noStrike" kern="1200" cap="none" spc="0" normalizeH="0" baseline="0" noProof="0">
                              <a:ln>
                                <a:noFill/>
                              </a:ln>
                              <a:solidFill>
                                <a:srgbClr val="000000"/>
                              </a:solidFill>
                              <a:effectLst/>
                              <a:uLnTx/>
                              <a:uFillTx/>
                              <a:latin typeface="Cambria Math"/>
                            </a:rPr>
                            <m:t>𝑥𝑦</m:t>
                          </m:r>
                        </m:sub>
                      </m:sSub>
                      <m:r>
                        <a:rPr kumimoji="1" lang="en-US" altLang="ja-JP" sz="1800" b="0" i="1" u="none" strike="noStrike" kern="1200" cap="none" spc="0" normalizeH="0" baseline="0" noProof="0">
                          <a:ln>
                            <a:noFill/>
                          </a:ln>
                          <a:solidFill>
                            <a:srgbClr val="000000"/>
                          </a:solidFill>
                          <a:effectLst/>
                          <a:uLnTx/>
                          <a:uFillTx/>
                          <a:latin typeface="Cambria Math"/>
                        </a:rPr>
                        <m:t>=0.03</m:t>
                      </m:r>
                    </m:oMath>
                  </m:oMathPara>
                </a14:m>
                <a:endPar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2" name="テキスト ボックス 41"/>
              <p:cNvSpPr txBox="1">
                <a:spLocks noRot="1" noChangeAspect="1" noMove="1" noResize="1" noEditPoints="1" noAdjustHandles="1" noChangeArrowheads="1" noChangeShapeType="1" noTextEdit="1"/>
              </p:cNvSpPr>
              <p:nvPr/>
            </p:nvSpPr>
            <p:spPr>
              <a:xfrm>
                <a:off x="1313716" y="3207016"/>
                <a:ext cx="1294692" cy="287691"/>
              </a:xfrm>
              <a:prstGeom prst="rect">
                <a:avLst/>
              </a:prstGeom>
              <a:blipFill rotWithShape="1">
                <a:blip r:embed="rId9"/>
                <a:stretch>
                  <a:fillRect b="-40426"/>
                </a:stretch>
              </a:blipFill>
            </p:spPr>
            <p:txBody>
              <a:bodyPr/>
              <a:lstStyle/>
              <a:p>
                <a:r>
                  <a:rPr lang="ja-JP" altLang="en-US">
                    <a:noFill/>
                  </a:rPr>
                  <a:t> </a:t>
                </a:r>
              </a:p>
            </p:txBody>
          </p:sp>
        </mc:Fallback>
      </mc:AlternateContent>
      <p:pic>
        <p:nvPicPr>
          <p:cNvPr id="43" name="Picture 3"/>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a:stretch/>
        </p:blipFill>
        <p:spPr bwMode="auto">
          <a:xfrm>
            <a:off x="4612135" y="3306414"/>
            <a:ext cx="1764030" cy="1829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44" name="テキスト ボックス 43"/>
              <p:cNvSpPr txBox="1"/>
              <p:nvPr/>
            </p:nvSpPr>
            <p:spPr>
              <a:xfrm>
                <a:off x="4920705" y="3207016"/>
                <a:ext cx="1294692" cy="287691"/>
              </a:xfrm>
              <a:prstGeom prst="rect">
                <a:avLst/>
              </a:prstGeom>
              <a:solidFill>
                <a:schemeClr val="bg1"/>
              </a:solidFill>
            </p:spPr>
            <p:txBody>
              <a:bodyPr wrap="none" lIns="91436" tIns="45718" rIns="91436" bIns="45718"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800" b="0" i="1" u="none" strike="noStrike" kern="1200" cap="none" spc="0" normalizeH="0" baseline="0" noProof="0">
                              <a:ln>
                                <a:noFill/>
                              </a:ln>
                              <a:solidFill>
                                <a:srgbClr val="000000"/>
                              </a:solidFill>
                              <a:effectLst/>
                              <a:uLnTx/>
                              <a:uFillTx/>
                              <a:latin typeface="Cambria Math"/>
                            </a:rPr>
                          </m:ctrlPr>
                        </m:sSubPr>
                        <m:e>
                          <m:r>
                            <a:rPr kumimoji="1" lang="en-US" altLang="ja-JP" sz="1800" b="0" i="1" u="none" strike="noStrike" kern="1200" cap="none" spc="0" normalizeH="0" baseline="0" noProof="0">
                              <a:ln>
                                <a:noFill/>
                              </a:ln>
                              <a:solidFill>
                                <a:srgbClr val="000000"/>
                              </a:solidFill>
                              <a:effectLst/>
                              <a:uLnTx/>
                              <a:uFillTx/>
                              <a:latin typeface="Cambria Math"/>
                            </a:rPr>
                            <m:t>𝑟</m:t>
                          </m:r>
                        </m:e>
                        <m:sub>
                          <m:r>
                            <a:rPr kumimoji="1" lang="en-US" altLang="ja-JP" sz="1800" b="0" i="1" u="none" strike="noStrike" kern="1200" cap="none" spc="0" normalizeH="0" baseline="0" noProof="0">
                              <a:ln>
                                <a:noFill/>
                              </a:ln>
                              <a:solidFill>
                                <a:srgbClr val="000000"/>
                              </a:solidFill>
                              <a:effectLst/>
                              <a:uLnTx/>
                              <a:uFillTx/>
                              <a:latin typeface="Cambria Math"/>
                            </a:rPr>
                            <m:t>𝑥𝑦</m:t>
                          </m:r>
                        </m:sub>
                      </m:sSub>
                      <m:r>
                        <a:rPr kumimoji="1" lang="en-US" altLang="ja-JP" sz="1800" b="0" i="1" u="none" strike="noStrike" kern="1200" cap="none" spc="0" normalizeH="0" baseline="0" noProof="0">
                          <a:ln>
                            <a:noFill/>
                          </a:ln>
                          <a:solidFill>
                            <a:srgbClr val="000000"/>
                          </a:solidFill>
                          <a:effectLst/>
                          <a:uLnTx/>
                          <a:uFillTx/>
                          <a:latin typeface="Cambria Math"/>
                        </a:rPr>
                        <m:t>=0.68</m:t>
                      </m:r>
                    </m:oMath>
                  </m:oMathPara>
                </a14:m>
                <a:endPar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4" name="テキスト ボックス 43"/>
              <p:cNvSpPr txBox="1">
                <a:spLocks noRot="1" noChangeAspect="1" noMove="1" noResize="1" noEditPoints="1" noAdjustHandles="1" noChangeArrowheads="1" noChangeShapeType="1" noTextEdit="1"/>
              </p:cNvSpPr>
              <p:nvPr/>
            </p:nvSpPr>
            <p:spPr>
              <a:xfrm>
                <a:off x="4920705" y="3207016"/>
                <a:ext cx="1294692" cy="287691"/>
              </a:xfrm>
              <a:prstGeom prst="rect">
                <a:avLst/>
              </a:prstGeom>
              <a:blipFill rotWithShape="1">
                <a:blip r:embed="rId11"/>
                <a:stretch>
                  <a:fillRect b="-40426"/>
                </a:stretch>
              </a:blipFill>
            </p:spPr>
            <p:txBody>
              <a:bodyPr/>
              <a:lstStyle/>
              <a:p>
                <a:r>
                  <a:rPr lang="ja-JP" altLang="en-US">
                    <a:noFill/>
                  </a:rPr>
                  <a:t> </a:t>
                </a:r>
              </a:p>
            </p:txBody>
          </p:sp>
        </mc:Fallback>
      </mc:AlternateContent>
      <p:pic>
        <p:nvPicPr>
          <p:cNvPr id="45" name="Picture 3"/>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a:stretch/>
        </p:blipFill>
        <p:spPr bwMode="auto">
          <a:xfrm>
            <a:off x="6406645" y="3306414"/>
            <a:ext cx="1784516" cy="1829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46" name="テキスト ボックス 45"/>
              <p:cNvSpPr txBox="1"/>
              <p:nvPr/>
            </p:nvSpPr>
            <p:spPr>
              <a:xfrm>
                <a:off x="6724066" y="3207016"/>
                <a:ext cx="1294692" cy="287691"/>
              </a:xfrm>
              <a:prstGeom prst="rect">
                <a:avLst/>
              </a:prstGeom>
              <a:solidFill>
                <a:schemeClr val="bg1"/>
              </a:solidFill>
            </p:spPr>
            <p:txBody>
              <a:bodyPr wrap="none" lIns="91436" tIns="45718" rIns="91436" bIns="45718"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1800" b="0" i="1" u="none" strike="noStrike" kern="1200" cap="none" spc="0" normalizeH="0" baseline="0" noProof="0">
                              <a:ln>
                                <a:noFill/>
                              </a:ln>
                              <a:solidFill>
                                <a:srgbClr val="000000"/>
                              </a:solidFill>
                              <a:effectLst/>
                              <a:uLnTx/>
                              <a:uFillTx/>
                              <a:latin typeface="Cambria Math"/>
                            </a:rPr>
                          </m:ctrlPr>
                        </m:sSubPr>
                        <m:e>
                          <m:r>
                            <a:rPr kumimoji="1" lang="en-US" altLang="ja-JP" sz="1800" b="0" i="1" u="none" strike="noStrike" kern="1200" cap="none" spc="0" normalizeH="0" baseline="0" noProof="0">
                              <a:ln>
                                <a:noFill/>
                              </a:ln>
                              <a:solidFill>
                                <a:srgbClr val="000000"/>
                              </a:solidFill>
                              <a:effectLst/>
                              <a:uLnTx/>
                              <a:uFillTx/>
                              <a:latin typeface="Cambria Math"/>
                            </a:rPr>
                            <m:t>𝑟</m:t>
                          </m:r>
                        </m:e>
                        <m:sub>
                          <m:r>
                            <a:rPr kumimoji="1" lang="en-US" altLang="ja-JP" sz="1800" b="0" i="1" u="none" strike="noStrike" kern="1200" cap="none" spc="0" normalizeH="0" baseline="0" noProof="0">
                              <a:ln>
                                <a:noFill/>
                              </a:ln>
                              <a:solidFill>
                                <a:srgbClr val="000000"/>
                              </a:solidFill>
                              <a:effectLst/>
                              <a:uLnTx/>
                              <a:uFillTx/>
                              <a:latin typeface="Cambria Math"/>
                            </a:rPr>
                            <m:t>𝑥𝑦</m:t>
                          </m:r>
                        </m:sub>
                      </m:sSub>
                      <m:r>
                        <a:rPr kumimoji="1" lang="en-US" altLang="ja-JP" sz="1800" b="0" i="1" u="none" strike="noStrike" kern="1200" cap="none" spc="0" normalizeH="0" baseline="0" noProof="0">
                          <a:ln>
                            <a:noFill/>
                          </a:ln>
                          <a:solidFill>
                            <a:srgbClr val="000000"/>
                          </a:solidFill>
                          <a:effectLst/>
                          <a:uLnTx/>
                          <a:uFillTx/>
                          <a:latin typeface="Cambria Math"/>
                        </a:rPr>
                        <m:t>=0.94</m:t>
                      </m:r>
                    </m:oMath>
                  </m:oMathPara>
                </a14:m>
                <a:endPar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46" name="テキスト ボックス 45"/>
              <p:cNvSpPr txBox="1">
                <a:spLocks noRot="1" noChangeAspect="1" noMove="1" noResize="1" noEditPoints="1" noAdjustHandles="1" noChangeArrowheads="1" noChangeShapeType="1" noTextEdit="1"/>
              </p:cNvSpPr>
              <p:nvPr/>
            </p:nvSpPr>
            <p:spPr>
              <a:xfrm>
                <a:off x="6724066" y="3207016"/>
                <a:ext cx="1294692" cy="287691"/>
              </a:xfrm>
              <a:prstGeom prst="rect">
                <a:avLst/>
              </a:prstGeom>
              <a:blipFill rotWithShape="1">
                <a:blip r:embed="rId13"/>
                <a:stretch>
                  <a:fillRect b="-40426"/>
                </a:stretch>
              </a:blipFill>
            </p:spPr>
            <p:txBody>
              <a:bodyPr/>
              <a:lstStyle/>
              <a:p>
                <a:r>
                  <a:rPr lang="ja-JP" altLang="en-US">
                    <a:noFill/>
                  </a:rPr>
                  <a:t> </a:t>
                </a:r>
              </a:p>
            </p:txBody>
          </p:sp>
        </mc:Fallback>
      </mc:AlternateContent>
      <p:sp>
        <p:nvSpPr>
          <p:cNvPr id="47" name="正方形/長方形 46"/>
          <p:cNvSpPr/>
          <p:nvPr/>
        </p:nvSpPr>
        <p:spPr>
          <a:xfrm>
            <a:off x="892274" y="3217540"/>
            <a:ext cx="7351614" cy="194501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ndParaRPr>
          </a:p>
        </p:txBody>
      </p:sp>
      <p:sp>
        <p:nvSpPr>
          <p:cNvPr id="48" name="正方形/長方形 47">
            <a:extLst>
              <a:ext uri="{FF2B5EF4-FFF2-40B4-BE49-F238E27FC236}">
                <a16:creationId xmlns:a16="http://schemas.microsoft.com/office/drawing/2014/main" xmlns="" id="{76A69655-B145-45F4-A68D-73BE07E6BDDC}"/>
              </a:ext>
            </a:extLst>
          </p:cNvPr>
          <p:cNvSpPr>
            <a:spLocks noChangeAspect="1"/>
          </p:cNvSpPr>
          <p:nvPr/>
        </p:nvSpPr>
        <p:spPr>
          <a:xfrm>
            <a:off x="1180881" y="2187503"/>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Arial" panose="020B0604020202020204" pitchFamily="34" charset="0"/>
            </a:endParaRPr>
          </a:p>
        </p:txBody>
      </p:sp>
      <p:sp>
        <p:nvSpPr>
          <p:cNvPr id="49" name="正方形/長方形 48">
            <a:extLst>
              <a:ext uri="{FF2B5EF4-FFF2-40B4-BE49-F238E27FC236}">
                <a16:creationId xmlns:a16="http://schemas.microsoft.com/office/drawing/2014/main" xmlns="" id="{A9C04A5A-4140-4540-BD5E-224180CA6E9B}"/>
              </a:ext>
            </a:extLst>
          </p:cNvPr>
          <p:cNvSpPr>
            <a:spLocks noChangeAspect="1"/>
          </p:cNvSpPr>
          <p:nvPr/>
        </p:nvSpPr>
        <p:spPr>
          <a:xfrm>
            <a:off x="1180881" y="1814417"/>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tx1"/>
              </a:solidFill>
              <a:latin typeface="Arial" panose="020B0604020202020204" pitchFamily="34" charset="0"/>
            </a:endParaRPr>
          </a:p>
        </p:txBody>
      </p:sp>
      <p:sp>
        <p:nvSpPr>
          <p:cNvPr id="50" name="正方形/長方形 49">
            <a:extLst>
              <a:ext uri="{FF2B5EF4-FFF2-40B4-BE49-F238E27FC236}">
                <a16:creationId xmlns:a16="http://schemas.microsoft.com/office/drawing/2014/main" xmlns="" id="{10F52EBA-70B0-48A9-8847-45D9609E088B}"/>
              </a:ext>
            </a:extLst>
          </p:cNvPr>
          <p:cNvSpPr>
            <a:spLocks noChangeAspect="1"/>
          </p:cNvSpPr>
          <p:nvPr/>
        </p:nvSpPr>
        <p:spPr>
          <a:xfrm>
            <a:off x="892274" y="1402987"/>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51" name="タイトル 8">
            <a:extLst>
              <a:ext uri="{FF2B5EF4-FFF2-40B4-BE49-F238E27FC236}">
                <a16:creationId xmlns:a16="http://schemas.microsoft.com/office/drawing/2014/main" xmlns="" xmlns:a14="http://schemas.microsoft.com/office/drawing/2010/main" xmlns:mc="http://schemas.openxmlformats.org/markup-compatibility/2006" id="{01CCD7FE-30F9-488A-89AC-D460BDC54BAA}"/>
              </a:ext>
            </a:extLst>
          </p:cNvPr>
          <p:cNvSpPr txBox="1">
            <a:spLocks/>
          </p:cNvSpPr>
          <p:nvPr/>
        </p:nvSpPr>
        <p:spPr>
          <a:xfrm>
            <a:off x="3400258" y="1648197"/>
            <a:ext cx="1944011" cy="1569660"/>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tabLst>
                <a:tab pos="1701800" algn="l"/>
              </a:tabLst>
            </a:pPr>
            <a:r>
              <a:rPr lang="ja-JP" altLang="en-US" sz="2000" dirty="0" smtClean="0">
                <a:effectLst>
                  <a:glow rad="88900">
                    <a:schemeClr val="bg1"/>
                  </a:glow>
                </a:effectLst>
                <a:latin typeface="HGP創英角ｺﾞｼｯｸUB" panose="020B0900000000000000" pitchFamily="50" charset="-128"/>
                <a:ea typeface="HGP創英角ｺﾞｼｯｸUB" panose="020B0900000000000000" pitchFamily="50" charset="-128"/>
              </a:rPr>
              <a:t>強い</a:t>
            </a:r>
            <a:r>
              <a:rPr lang="ja-JP" altLang="en-US" sz="2000" dirty="0">
                <a:effectLst>
                  <a:glow rad="88900">
                    <a:schemeClr val="bg1"/>
                  </a:glow>
                </a:effectLst>
                <a:latin typeface="HGP創英角ｺﾞｼｯｸUB" panose="020B0900000000000000" pitchFamily="50" charset="-128"/>
                <a:ea typeface="HGP創英角ｺﾞｼｯｸUB" panose="020B0900000000000000" pitchFamily="50" charset="-128"/>
              </a:rPr>
              <a:t>相関</a:t>
            </a:r>
            <a:r>
              <a:rPr lang="ja-JP" altLang="en-US" sz="20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あり</a:t>
            </a:r>
            <a:endParaRPr lang="en-US" altLang="ja-JP" sz="2000" dirty="0">
              <a:effectLst>
                <a:glow rad="88900">
                  <a:schemeClr val="bg1"/>
                </a:glow>
              </a:effectLst>
              <a:latin typeface="HGP創英角ｺﾞｼｯｸUB" panose="020B0900000000000000" pitchFamily="50" charset="-128"/>
              <a:ea typeface="HGP創英角ｺﾞｼｯｸUB" panose="020B0900000000000000" pitchFamily="50" charset="-128"/>
              <a:sym typeface="Wingdings" panose="05000000000000000000" pitchFamily="2" charset="2"/>
            </a:endParaRPr>
          </a:p>
          <a:p>
            <a:pPr>
              <a:lnSpc>
                <a:spcPct val="120000"/>
              </a:lnSpc>
              <a:tabLst>
                <a:tab pos="1701800" algn="l"/>
              </a:tabLst>
            </a:pPr>
            <a:r>
              <a:rPr lang="ja-JP" altLang="en-US" sz="2000" dirty="0" smtClean="0">
                <a:effectLst>
                  <a:glow rad="88900">
                    <a:schemeClr val="bg1"/>
                  </a:glow>
                </a:effectLst>
                <a:latin typeface="HGP創英角ｺﾞｼｯｸUB" panose="020B0900000000000000" pitchFamily="50" charset="-128"/>
                <a:ea typeface="HGP創英角ｺﾞｼｯｸUB" panose="020B0900000000000000" pitchFamily="50" charset="-128"/>
              </a:rPr>
              <a:t>相関あり</a:t>
            </a:r>
            <a:endParaRPr lang="en-US" altLang="ja-JP" sz="2000" dirty="0" smtClean="0">
              <a:effectLst>
                <a:glow rad="88900">
                  <a:schemeClr val="bg1"/>
                </a:glow>
              </a:effectLst>
              <a:latin typeface="HGP創英角ｺﾞｼｯｸUB" panose="020B0900000000000000" pitchFamily="50" charset="-128"/>
              <a:ea typeface="HGP創英角ｺﾞｼｯｸUB" panose="020B0900000000000000" pitchFamily="50" charset="-128"/>
            </a:endParaRPr>
          </a:p>
          <a:p>
            <a:pPr>
              <a:lnSpc>
                <a:spcPct val="120000"/>
              </a:lnSpc>
              <a:tabLst>
                <a:tab pos="1701800" algn="l"/>
              </a:tabLst>
            </a:pPr>
            <a:r>
              <a:rPr lang="ja-JP" altLang="en-US" sz="2000" dirty="0" smtClean="0">
                <a:effectLst>
                  <a:glow rad="88900">
                    <a:schemeClr val="bg1"/>
                  </a:glow>
                </a:effectLst>
                <a:latin typeface="HGP創英角ｺﾞｼｯｸUB" panose="020B0900000000000000" pitchFamily="50" charset="-128"/>
                <a:ea typeface="HGP創英角ｺﾞｼｯｸUB" panose="020B0900000000000000" pitchFamily="50" charset="-128"/>
              </a:rPr>
              <a:t>弱い</a:t>
            </a:r>
            <a:r>
              <a:rPr lang="ja-JP" altLang="en-US" sz="2000" dirty="0">
                <a:effectLst>
                  <a:glow rad="88900">
                    <a:schemeClr val="bg1"/>
                  </a:glow>
                </a:effectLst>
                <a:latin typeface="HGP創英角ｺﾞｼｯｸUB" panose="020B0900000000000000" pitchFamily="50" charset="-128"/>
                <a:ea typeface="HGP創英角ｺﾞｼｯｸUB" panose="020B0900000000000000" pitchFamily="50" charset="-128"/>
              </a:rPr>
              <a:t>相関あり</a:t>
            </a:r>
          </a:p>
          <a:p>
            <a:pPr>
              <a:lnSpc>
                <a:spcPct val="120000"/>
              </a:lnSpc>
              <a:tabLst>
                <a:tab pos="1701800" algn="l"/>
              </a:tabLst>
            </a:pPr>
            <a:r>
              <a:rPr lang="ja-JP" altLang="en-US" sz="2000" dirty="0" smtClean="0">
                <a:effectLst>
                  <a:glow rad="88900">
                    <a:schemeClr val="bg1"/>
                  </a:glow>
                </a:effectLst>
                <a:latin typeface="HGP創英角ｺﾞｼｯｸUB" panose="020B0900000000000000" pitchFamily="50" charset="-128"/>
                <a:ea typeface="HGP創英角ｺﾞｼｯｸUB" panose="020B0900000000000000" pitchFamily="50" charset="-128"/>
              </a:rPr>
              <a:t>相関</a:t>
            </a:r>
            <a:r>
              <a:rPr lang="ja-JP" altLang="en-US" sz="2000" dirty="0">
                <a:effectLst>
                  <a:glow rad="88900">
                    <a:schemeClr val="bg1"/>
                  </a:glow>
                </a:effectLst>
                <a:latin typeface="HGP創英角ｺﾞｼｯｸUB" panose="020B0900000000000000" pitchFamily="50" charset="-128"/>
                <a:ea typeface="HGP創英角ｺﾞｼｯｸUB" panose="020B0900000000000000" pitchFamily="50" charset="-128"/>
              </a:rPr>
              <a:t>なし？</a:t>
            </a:r>
          </a:p>
        </p:txBody>
      </p:sp>
      <p:sp>
        <p:nvSpPr>
          <p:cNvPr id="54" name="テキスト ボックス 53"/>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lang="en-US" altLang="ja-JP" sz="1100" dirty="0">
                <a:solidFill>
                  <a:schemeClr val="bg1"/>
                </a:solidFill>
                <a:latin typeface="+mn-ea"/>
              </a:rPr>
              <a:t>6</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grpSp>
        <p:nvGrpSpPr>
          <p:cNvPr id="3" name="グループ化 2"/>
          <p:cNvGrpSpPr/>
          <p:nvPr/>
        </p:nvGrpSpPr>
        <p:grpSpPr>
          <a:xfrm>
            <a:off x="2467305" y="1884374"/>
            <a:ext cx="937502" cy="1079330"/>
            <a:chOff x="2467305" y="1884374"/>
            <a:chExt cx="937502" cy="1079330"/>
          </a:xfrm>
        </p:grpSpPr>
        <p:cxnSp>
          <p:nvCxnSpPr>
            <p:cNvPr id="58" name="直線矢印コネクタ 57"/>
            <p:cNvCxnSpPr/>
            <p:nvPr/>
          </p:nvCxnSpPr>
          <p:spPr>
            <a:xfrm>
              <a:off x="2467305" y="1884374"/>
              <a:ext cx="937502" cy="0"/>
            </a:xfrm>
            <a:prstGeom prst="straightConnector1">
              <a:avLst/>
            </a:prstGeom>
            <a:ln w="2540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3116775" y="2244151"/>
              <a:ext cx="288032" cy="0"/>
            </a:xfrm>
            <a:prstGeom prst="straightConnector1">
              <a:avLst/>
            </a:prstGeom>
            <a:ln w="2540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3116775" y="2603928"/>
              <a:ext cx="288032" cy="0"/>
            </a:xfrm>
            <a:prstGeom prst="straightConnector1">
              <a:avLst/>
            </a:prstGeom>
            <a:ln w="2540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a:off x="2467305" y="2963704"/>
              <a:ext cx="937502" cy="0"/>
            </a:xfrm>
            <a:prstGeom prst="straightConnector1">
              <a:avLst/>
            </a:prstGeom>
            <a:ln w="2540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171624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500"/>
                                        <p:tgtEl>
                                          <p:spTgt spid="51"/>
                                        </p:tgtEl>
                                      </p:cBhvr>
                                    </p:animEffect>
                                  </p:childTnLst>
                                </p:cTn>
                              </p:par>
                            </p:childTnLst>
                          </p:cTn>
                        </p:par>
                        <p:par>
                          <p:cTn id="12" fill="hold">
                            <p:stCondLst>
                              <p:cond delay="1000"/>
                            </p:stCondLst>
                            <p:childTnLst>
                              <p:par>
                                <p:cTn id="13" presetID="22" presetClass="entr" presetSubtype="8" fill="hold" nodeType="afterEffect">
                                  <p:stCondLst>
                                    <p:cond delay="25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500"/>
                                        <p:tgtEl>
                                          <p:spTgt spid="30"/>
                                        </p:tgtEl>
                                      </p:cBhvr>
                                    </p:animEffect>
                                  </p:childTnLst>
                                </p:cTn>
                              </p:par>
                            </p:childTnLst>
                          </p:cTn>
                        </p:par>
                        <p:par>
                          <p:cTn id="16" fill="hold">
                            <p:stCondLst>
                              <p:cond delay="1750"/>
                            </p:stCondLst>
                            <p:childTnLst>
                              <p:par>
                                <p:cTn id="17" presetID="10" presetClass="entr" presetSubtype="0"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5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6" descr="C:\Users\yoshino\Desktop\figure\unnamed-chunk-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6893" y="1754388"/>
            <a:ext cx="4785166" cy="398736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10" name="正方形/長方形 9"/>
              <p:cNvSpPr/>
              <p:nvPr/>
            </p:nvSpPr>
            <p:spPr>
              <a:xfrm>
                <a:off x="5146028" y="3073524"/>
                <a:ext cx="2477559" cy="384698"/>
              </a:xfrm>
              <a:prstGeom prst="rect">
                <a:avLst/>
              </a:prstGeom>
              <a:solidFill>
                <a:schemeClr val="bg1"/>
              </a:solidFill>
            </p:spPr>
            <p:txBody>
              <a:bodyPr wrap="none" lIns="76179" tIns="38089" rIns="76179" bIns="38089">
                <a:sp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r>
                        <a:rPr kumimoji="1" lang="en-US" altLang="ja-JP" sz="2000" b="0" i="1" u="none" strike="noStrike" kern="1200" cap="none" spc="0" normalizeH="0" baseline="0" noProof="0" dirty="0" smtClean="0">
                          <a:ln>
                            <a:noFill/>
                          </a:ln>
                          <a:solidFill>
                            <a:srgbClr val="000000"/>
                          </a:solidFill>
                          <a:effectLst/>
                          <a:uLnTx/>
                          <a:uFillTx/>
                          <a:latin typeface="Cambria Math"/>
                        </a:rPr>
                        <m:t>𝑦</m:t>
                      </m:r>
                      <m:r>
                        <a:rPr kumimoji="1" lang="en-US" altLang="ja-JP" sz="2000" b="0" i="1" u="none" strike="noStrike" kern="1200" cap="none" spc="0" normalizeH="0" baseline="0" noProof="0" dirty="0" smtClean="0">
                          <a:ln>
                            <a:noFill/>
                          </a:ln>
                          <a:solidFill>
                            <a:srgbClr val="000000"/>
                          </a:solidFill>
                          <a:effectLst/>
                          <a:uLnTx/>
                          <a:uFillTx/>
                          <a:latin typeface="Cambria Math"/>
                        </a:rPr>
                        <m:t>=</m:t>
                      </m:r>
                      <m:r>
                        <a:rPr kumimoji="1" lang="en-US" altLang="ja-JP" sz="2000" b="0" i="1" u="none" strike="noStrike" kern="1200" cap="none" spc="0" normalizeH="0" baseline="0" noProof="0" dirty="0" smtClean="0">
                          <a:ln>
                            <a:noFill/>
                          </a:ln>
                          <a:solidFill>
                            <a:srgbClr val="000000"/>
                          </a:solidFill>
                          <a:effectLst/>
                          <a:uLnTx/>
                          <a:uFillTx/>
                          <a:latin typeface="Cambria Math"/>
                        </a:rPr>
                        <m:t>𝑎</m:t>
                      </m:r>
                      <m:r>
                        <a:rPr kumimoji="1" lang="en-US" altLang="ja-JP" sz="2000" b="0" i="1" u="none" strike="noStrike" kern="1200" cap="none" spc="0" normalizeH="0" baseline="0" noProof="0" dirty="0" smtClean="0">
                          <a:ln>
                            <a:noFill/>
                          </a:ln>
                          <a:solidFill>
                            <a:srgbClr val="000000"/>
                          </a:solidFill>
                          <a:effectLst/>
                          <a:uLnTx/>
                          <a:uFillTx/>
                          <a:latin typeface="Cambria Math"/>
                        </a:rPr>
                        <m:t>+</m:t>
                      </m:r>
                      <m:sSub>
                        <m:sSubPr>
                          <m:ctrlPr>
                            <a:rPr kumimoji="1" lang="en-US" altLang="ja-JP" sz="2000" b="0" i="1" u="none" strike="noStrike" kern="1200" cap="none" spc="0" normalizeH="0" baseline="0" noProof="0" dirty="0">
                              <a:ln>
                                <a:noFill/>
                              </a:ln>
                              <a:solidFill>
                                <a:srgbClr val="000000"/>
                              </a:solidFill>
                              <a:effectLst/>
                              <a:uLnTx/>
                              <a:uFillTx/>
                              <a:latin typeface="Cambria Math"/>
                            </a:rPr>
                          </m:ctrlPr>
                        </m:sSubPr>
                        <m:e>
                          <m:r>
                            <a:rPr kumimoji="1" lang="en-US" altLang="ja-JP" sz="2000" b="0" i="1" u="none" strike="noStrike" kern="1200" cap="none" spc="0" normalizeH="0" baseline="0" noProof="0" dirty="0">
                              <a:ln>
                                <a:noFill/>
                              </a:ln>
                              <a:solidFill>
                                <a:srgbClr val="000000"/>
                              </a:solidFill>
                              <a:effectLst/>
                              <a:uLnTx/>
                              <a:uFillTx/>
                              <a:latin typeface="Cambria Math"/>
                            </a:rPr>
                            <m:t>𝑏</m:t>
                          </m:r>
                        </m:e>
                        <m:sub>
                          <m:r>
                            <a:rPr kumimoji="1" lang="en-US" altLang="ja-JP" sz="2000" b="0" i="1" u="none" strike="noStrike" kern="1200" cap="none" spc="0" normalizeH="0" baseline="0" noProof="0" dirty="0">
                              <a:ln>
                                <a:noFill/>
                              </a:ln>
                              <a:solidFill>
                                <a:srgbClr val="000000"/>
                              </a:solidFill>
                              <a:effectLst/>
                              <a:uLnTx/>
                              <a:uFillTx/>
                              <a:latin typeface="Cambria Math"/>
                            </a:rPr>
                            <m:t>1</m:t>
                          </m:r>
                        </m:sub>
                      </m:sSub>
                      <m:sSub>
                        <m:sSubPr>
                          <m:ctrlPr>
                            <a:rPr kumimoji="1" lang="en-US" altLang="ja-JP" sz="2000" b="0" i="1" u="none" strike="noStrike" kern="1200" cap="none" spc="0" normalizeH="0" baseline="0" noProof="0" dirty="0">
                              <a:ln>
                                <a:noFill/>
                              </a:ln>
                              <a:solidFill>
                                <a:srgbClr val="000000"/>
                              </a:solidFill>
                              <a:effectLst/>
                              <a:uLnTx/>
                              <a:uFillTx/>
                              <a:latin typeface="Cambria Math"/>
                            </a:rPr>
                          </m:ctrlPr>
                        </m:sSubPr>
                        <m:e>
                          <m:r>
                            <a:rPr kumimoji="1" lang="en-US" altLang="ja-JP" sz="2000" b="0" i="1" u="none" strike="noStrike" kern="1200" cap="none" spc="0" normalizeH="0" baseline="0" noProof="0" dirty="0">
                              <a:ln>
                                <a:noFill/>
                              </a:ln>
                              <a:solidFill>
                                <a:srgbClr val="000000"/>
                              </a:solidFill>
                              <a:effectLst/>
                              <a:uLnTx/>
                              <a:uFillTx/>
                              <a:latin typeface="Cambria Math"/>
                            </a:rPr>
                            <m:t>𝑥</m:t>
                          </m:r>
                        </m:e>
                        <m:sub>
                          <m:r>
                            <a:rPr kumimoji="1" lang="en-US" altLang="ja-JP" sz="2000" b="0" i="1" u="none" strike="noStrike" kern="1200" cap="none" spc="0" normalizeH="0" baseline="0" noProof="0" dirty="0">
                              <a:ln>
                                <a:noFill/>
                              </a:ln>
                              <a:solidFill>
                                <a:srgbClr val="000000"/>
                              </a:solidFill>
                              <a:effectLst/>
                              <a:uLnTx/>
                              <a:uFillTx/>
                              <a:latin typeface="Cambria Math"/>
                            </a:rPr>
                            <m:t>1</m:t>
                          </m:r>
                        </m:sub>
                      </m:sSub>
                      <m:r>
                        <a:rPr kumimoji="1" lang="en-US" altLang="ja-JP" sz="2000" b="0" i="1" u="none" strike="noStrike" kern="1200" cap="none" spc="0" normalizeH="0" baseline="0" noProof="0" dirty="0">
                          <a:ln>
                            <a:noFill/>
                          </a:ln>
                          <a:solidFill>
                            <a:srgbClr val="000000"/>
                          </a:solidFill>
                          <a:effectLst/>
                          <a:uLnTx/>
                          <a:uFillTx/>
                          <a:latin typeface="Cambria Math"/>
                        </a:rPr>
                        <m:t>+</m:t>
                      </m:r>
                      <m:sSub>
                        <m:sSubPr>
                          <m:ctrlPr>
                            <a:rPr kumimoji="1" lang="en-US" altLang="ja-JP" sz="2000" b="0" i="1" u="none" strike="noStrike" kern="1200" cap="none" spc="0" normalizeH="0" baseline="0" noProof="0" dirty="0">
                              <a:ln>
                                <a:noFill/>
                              </a:ln>
                              <a:solidFill>
                                <a:srgbClr val="000000"/>
                              </a:solidFill>
                              <a:effectLst/>
                              <a:uLnTx/>
                              <a:uFillTx/>
                              <a:latin typeface="Cambria Math"/>
                            </a:rPr>
                          </m:ctrlPr>
                        </m:sSubPr>
                        <m:e>
                          <m:r>
                            <a:rPr kumimoji="1" lang="en-US" altLang="ja-JP" sz="2000" b="0" i="1" u="none" strike="noStrike" kern="1200" cap="none" spc="0" normalizeH="0" baseline="0" noProof="0" dirty="0">
                              <a:ln>
                                <a:noFill/>
                              </a:ln>
                              <a:solidFill>
                                <a:srgbClr val="000000"/>
                              </a:solidFill>
                              <a:effectLst/>
                              <a:uLnTx/>
                              <a:uFillTx/>
                              <a:latin typeface="Cambria Math"/>
                            </a:rPr>
                            <m:t>𝑏</m:t>
                          </m:r>
                        </m:e>
                        <m:sub>
                          <m:r>
                            <a:rPr kumimoji="1" lang="en-US" altLang="ja-JP" sz="2000" b="0" i="1" u="none" strike="noStrike" kern="1200" cap="none" spc="0" normalizeH="0" baseline="0" noProof="0" dirty="0" smtClean="0">
                              <a:ln>
                                <a:noFill/>
                              </a:ln>
                              <a:solidFill>
                                <a:srgbClr val="000000"/>
                              </a:solidFill>
                              <a:effectLst/>
                              <a:uLnTx/>
                              <a:uFillTx/>
                              <a:latin typeface="Cambria Math"/>
                            </a:rPr>
                            <m:t>2</m:t>
                          </m:r>
                        </m:sub>
                      </m:sSub>
                      <m:sSub>
                        <m:sSubPr>
                          <m:ctrlPr>
                            <a:rPr kumimoji="1" lang="en-US" altLang="ja-JP" sz="2000" b="0" i="1" u="none" strike="noStrike" kern="1200" cap="none" spc="0" normalizeH="0" baseline="0" noProof="0" dirty="0" smtClean="0">
                              <a:ln>
                                <a:noFill/>
                              </a:ln>
                              <a:solidFill>
                                <a:srgbClr val="000000"/>
                              </a:solidFill>
                              <a:effectLst/>
                              <a:uLnTx/>
                              <a:uFillTx/>
                              <a:latin typeface="Cambria Math"/>
                            </a:rPr>
                          </m:ctrlPr>
                        </m:sSubPr>
                        <m:e>
                          <m:r>
                            <a:rPr kumimoji="1" lang="en-US" altLang="ja-JP" sz="2000" b="0" i="1" u="none" strike="noStrike" kern="1200" cap="none" spc="0" normalizeH="0" baseline="0" noProof="0" dirty="0">
                              <a:ln>
                                <a:noFill/>
                              </a:ln>
                              <a:solidFill>
                                <a:srgbClr val="000000"/>
                              </a:solidFill>
                              <a:effectLst/>
                              <a:uLnTx/>
                              <a:uFillTx/>
                              <a:latin typeface="Cambria Math"/>
                            </a:rPr>
                            <m:t>𝑥</m:t>
                          </m:r>
                        </m:e>
                        <m:sub>
                          <m:r>
                            <a:rPr kumimoji="1" lang="en-US" altLang="ja-JP" sz="2000" b="0" i="1" u="none" strike="noStrike" kern="1200" cap="none" spc="0" normalizeH="0" baseline="0" noProof="0" dirty="0" smtClean="0">
                              <a:ln>
                                <a:noFill/>
                              </a:ln>
                              <a:solidFill>
                                <a:srgbClr val="000000"/>
                              </a:solidFill>
                              <a:effectLst/>
                              <a:uLnTx/>
                              <a:uFillTx/>
                              <a:latin typeface="Cambria Math"/>
                            </a:rPr>
                            <m:t>2</m:t>
                          </m:r>
                        </m:sub>
                      </m:sSub>
                    </m:oMath>
                  </m:oMathPara>
                </a14:m>
                <a:endParaRPr kumimoji="1" lang="en-US" altLang="ja-JP"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0" name="正方形/長方形 9"/>
              <p:cNvSpPr>
                <a:spLocks noRot="1" noChangeAspect="1" noMove="1" noResize="1" noEditPoints="1" noAdjustHandles="1" noChangeArrowheads="1" noChangeShapeType="1" noTextEdit="1"/>
              </p:cNvSpPr>
              <p:nvPr/>
            </p:nvSpPr>
            <p:spPr>
              <a:xfrm>
                <a:off x="5146028" y="3073524"/>
                <a:ext cx="2477559" cy="384698"/>
              </a:xfrm>
              <a:prstGeom prst="rect">
                <a:avLst/>
              </a:prstGeom>
              <a:blipFill rotWithShape="1">
                <a:blip r:embed="rId4"/>
                <a:stretch>
                  <a:fillRect l="-491" b="-12698"/>
                </a:stretch>
              </a:blipFill>
            </p:spPr>
            <p:txBody>
              <a:bodyPr/>
              <a:lstStyle/>
              <a:p>
                <a:r>
                  <a:rPr lang="ja-JP" altLang="en-US">
                    <a:noFill/>
                  </a:rPr>
                  <a:t> </a:t>
                </a:r>
              </a:p>
            </p:txBody>
          </p:sp>
        </mc:Fallback>
      </mc:AlternateContent>
      <p:sp>
        <p:nvSpPr>
          <p:cNvPr id="11" name="正方形/長方形 10">
            <a:extLst>
              <a:ext uri="{FF2B5EF4-FFF2-40B4-BE49-F238E27FC236}">
                <a16:creationId xmlns:a16="http://schemas.microsoft.com/office/drawing/2014/main" xmlns="" id="{78609CCE-F701-4507-A5F6-1E37CBCA16C0}"/>
              </a:ext>
            </a:extLst>
          </p:cNvPr>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12" name="タイトル 8">
                <a:extLst>
                  <a:ext uri="{FF2B5EF4-FFF2-40B4-BE49-F238E27FC236}">
                    <a16:creationId xmlns:a16="http://schemas.microsoft.com/office/drawing/2014/main" xmlns="" id="{8CAE86F9-5D9D-4EF6-B362-AEFC2DCF3873}"/>
                  </a:ext>
                </a:extLst>
              </p:cNvPr>
              <p:cNvSpPr txBox="1">
                <a:spLocks/>
              </p:cNvSpPr>
              <p:nvPr/>
            </p:nvSpPr>
            <p:spPr>
              <a:xfrm>
                <a:off x="1025377" y="1234820"/>
                <a:ext cx="7939109" cy="837152"/>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この散布図</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の 「</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ど真ん中に</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今度</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は直線では</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なく</a:t>
                </a:r>
                <a:r>
                  <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 </a:t>
                </a:r>
                <a:r>
                  <a:rPr lang="ja-JP" altLang="en-US" sz="2200" dirty="0" smtClean="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平面</a:t>
                </a: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を描く</a:t>
                </a:r>
                <a:endParaRPr lang="en-US" altLang="ja-JP"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endParaRPr>
              </a:p>
              <a:p>
                <a:pPr marL="0" lvl="1"/>
                <a14:m>
                  <m:oMath xmlns:m="http://schemas.openxmlformats.org/officeDocument/2006/math">
                    <m:sSub>
                      <m:sSubPr>
                        <m:ctrlPr>
                          <a:rPr lang="en-US" altLang="ja-JP" sz="2200" i="1" dirty="0">
                            <a:latin typeface="Cambria Math"/>
                          </a:rPr>
                        </m:ctrlPr>
                      </m:sSubPr>
                      <m:e>
                        <m:r>
                          <a:rPr lang="en-US" altLang="ja-JP" sz="2200" i="1" dirty="0">
                            <a:latin typeface="Cambria Math"/>
                          </a:rPr>
                          <m:t>𝑥</m:t>
                        </m:r>
                      </m:e>
                      <m:sub>
                        <m:r>
                          <a:rPr lang="en-US" altLang="ja-JP" sz="2200" i="1" dirty="0">
                            <a:latin typeface="Cambria Math"/>
                          </a:rPr>
                          <m:t>1</m:t>
                        </m:r>
                      </m:sub>
                    </m:sSub>
                  </m:oMath>
                </a14:m>
                <a:r>
                  <a:rPr lang="ja-JP" altLang="en-US" sz="2200" dirty="0">
                    <a:latin typeface="HGP創英角ｺﾞｼｯｸUB" panose="020B0900000000000000" pitchFamily="50" charset="-128"/>
                    <a:ea typeface="HGP創英角ｺﾞｼｯｸUB" panose="020B0900000000000000" pitchFamily="50" charset="-128"/>
                  </a:rPr>
                  <a:t>が走行距離 </a:t>
                </a:r>
                <a:r>
                  <a:rPr lang="en-US" altLang="ja-JP" sz="2200" dirty="0">
                    <a:latin typeface="HGP創英角ｺﾞｼｯｸUB" panose="020B0900000000000000" pitchFamily="50" charset="-128"/>
                    <a:ea typeface="HGP創英角ｺﾞｼｯｸUB" panose="020B0900000000000000" pitchFamily="50" charset="-128"/>
                  </a:rPr>
                  <a:t>(</a:t>
                </a:r>
                <a:r>
                  <a:rPr lang="en-US" altLang="ja-JP" sz="2200" dirty="0" err="1">
                    <a:latin typeface="HGP創英角ｺﾞｼｯｸUB" panose="020B0900000000000000" pitchFamily="50" charset="-128"/>
                    <a:ea typeface="HGP創英角ｺﾞｼｯｸUB" panose="020B0900000000000000" pitchFamily="50" charset="-128"/>
                  </a:rPr>
                  <a:t>kyori</a:t>
                </a:r>
                <a:r>
                  <a:rPr lang="en-US" altLang="ja-JP" sz="2200" dirty="0">
                    <a:latin typeface="HGP創英角ｺﾞｼｯｸUB" panose="020B0900000000000000" pitchFamily="50" charset="-128"/>
                    <a:ea typeface="HGP創英角ｺﾞｼｯｸUB" panose="020B0900000000000000" pitchFamily="50" charset="-128"/>
                  </a:rPr>
                  <a:t>)</a:t>
                </a:r>
                <a:r>
                  <a:rPr lang="en-US" altLang="ja-JP" sz="2200" dirty="0" smtClean="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 </a:t>
                </a:r>
                <a14:m>
                  <m:oMath xmlns:m="http://schemas.openxmlformats.org/officeDocument/2006/math">
                    <m:sSub>
                      <m:sSubPr>
                        <m:ctrlPr>
                          <a:rPr lang="en-US" altLang="ja-JP" sz="2200" i="1" dirty="0">
                            <a:latin typeface="Cambria Math"/>
                          </a:rPr>
                        </m:ctrlPr>
                      </m:sSubPr>
                      <m:e>
                        <m:r>
                          <a:rPr lang="en-US" altLang="ja-JP" sz="2200" i="1" dirty="0">
                            <a:latin typeface="Cambria Math"/>
                          </a:rPr>
                          <m:t>𝑥</m:t>
                        </m:r>
                      </m:e>
                      <m:sub>
                        <m:r>
                          <a:rPr lang="en-US" altLang="ja-JP" sz="2200" i="1" dirty="0">
                            <a:latin typeface="Cambria Math"/>
                          </a:rPr>
                          <m:t>2</m:t>
                        </m:r>
                      </m:sub>
                    </m:sSub>
                  </m:oMath>
                </a14:m>
                <a:r>
                  <a:rPr lang="ja-JP" altLang="en-US" sz="2200" dirty="0">
                    <a:latin typeface="HGP創英角ｺﾞｼｯｸUB" panose="020B0900000000000000" pitchFamily="50" charset="-128"/>
                    <a:ea typeface="HGP創英角ｺﾞｼｯｸUB" panose="020B0900000000000000" pitchFamily="50" charset="-128"/>
                  </a:rPr>
                  <a:t>が車検残月数 </a:t>
                </a:r>
                <a:r>
                  <a:rPr lang="en-US" altLang="ja-JP" sz="2200" dirty="0">
                    <a:latin typeface="HGP創英角ｺﾞｼｯｸUB" panose="020B0900000000000000" pitchFamily="50" charset="-128"/>
                    <a:ea typeface="HGP創英角ｺﾞｼｯｸUB" panose="020B0900000000000000" pitchFamily="50" charset="-128"/>
                  </a:rPr>
                  <a:t>(shaken)</a:t>
                </a:r>
              </a:p>
            </p:txBody>
          </p:sp>
        </mc:Choice>
        <mc:Fallback xmlns="">
          <p:sp>
            <p:nvSpPr>
              <p:cNvPr id="12" name="タイトル 8">
                <a:extLst>
                  <a:ext uri="{FF2B5EF4-FFF2-40B4-BE49-F238E27FC236}">
                    <a16:creationId xmlns="" xmlns:a16="http://schemas.microsoft.com/office/drawing/2014/main" xmlns:a14="http://schemas.microsoft.com/office/drawing/2010/main" id="{8CAE86F9-5D9D-4EF6-B362-AEFC2DCF3873}"/>
                  </a:ext>
                </a:extLst>
              </p:cNvPr>
              <p:cNvSpPr txBox="1">
                <a:spLocks noRot="1" noChangeAspect="1" noMove="1" noResize="1" noEditPoints="1" noAdjustHandles="1" noChangeArrowheads="1" noChangeShapeType="1" noTextEdit="1"/>
              </p:cNvSpPr>
              <p:nvPr/>
            </p:nvSpPr>
            <p:spPr>
              <a:xfrm>
                <a:off x="1025377" y="1234820"/>
                <a:ext cx="7939109" cy="837152"/>
              </a:xfrm>
              <a:prstGeom prst="rect">
                <a:avLst/>
              </a:prstGeom>
              <a:blipFill rotWithShape="1">
                <a:blip r:embed="rId5"/>
                <a:stretch>
                  <a:fillRect l="-1535" t="-8759" b="-11679"/>
                </a:stretch>
              </a:blipFill>
            </p:spPr>
            <p:txBody>
              <a:bodyPr/>
              <a:lstStyle/>
              <a:p>
                <a:r>
                  <a:rPr lang="ja-JP" altLang="en-US">
                    <a:noFill/>
                  </a:rPr>
                  <a:t> </a:t>
                </a:r>
              </a:p>
            </p:txBody>
          </p:sp>
        </mc:Fallback>
      </mc:AlternateContent>
      <p:sp>
        <p:nvSpPr>
          <p:cNvPr id="13" name="タイトル 8">
            <a:extLst>
              <a:ext uri="{FF2B5EF4-FFF2-40B4-BE49-F238E27FC236}">
                <a16:creationId xmlns:a16="http://schemas.microsoft.com/office/drawing/2014/main" xmlns="" id="{EDD27BF8-E59B-48EA-B914-4085FB9914A8}"/>
              </a:ext>
            </a:extLst>
          </p:cNvPr>
          <p:cNvSpPr txBox="1">
            <a:spLocks/>
          </p:cNvSpPr>
          <p:nvPr/>
        </p:nvSpPr>
        <p:spPr>
          <a:xfrm>
            <a:off x="810344" y="762737"/>
            <a:ext cx="7939109" cy="476669"/>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走行距離と車検残月数とで車両価格を説明する</a:t>
            </a:r>
          </a:p>
        </p:txBody>
      </p:sp>
      <p:sp>
        <p:nvSpPr>
          <p:cNvPr id="14" name="正方形/長方形 13">
            <a:extLst>
              <a:ext uri="{FF2B5EF4-FFF2-40B4-BE49-F238E27FC236}">
                <a16:creationId xmlns:a16="http://schemas.microsoft.com/office/drawing/2014/main" xmlns="" id="{47E7A114-FFB2-43F1-83E6-E2090C21CCB9}"/>
              </a:ext>
            </a:extLst>
          </p:cNvPr>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latin typeface="Arial" panose="020B0604020202020204" pitchFamily="34" charset="0"/>
            </a:endParaRPr>
          </a:p>
        </p:txBody>
      </p:sp>
      <p:sp>
        <p:nvSpPr>
          <p:cNvPr id="15" name="正方形/長方形 14">
            <a:extLst>
              <a:ext uri="{FF2B5EF4-FFF2-40B4-BE49-F238E27FC236}">
                <a16:creationId xmlns:a16="http://schemas.microsoft.com/office/drawing/2014/main" xmlns="" id="{347B334E-842E-4B9E-BCA2-0D9625748D07}"/>
              </a:ext>
            </a:extLst>
          </p:cNvPr>
          <p:cNvSpPr>
            <a:spLocks noChangeAspect="1"/>
          </p:cNvSpPr>
          <p:nvPr/>
        </p:nvSpPr>
        <p:spPr>
          <a:xfrm>
            <a:off x="892274" y="1839577"/>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16"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重回帰分析</a:t>
            </a:r>
          </a:p>
        </p:txBody>
      </p:sp>
      <p:sp>
        <p:nvSpPr>
          <p:cNvPr id="18" name="テキスト ボックス 17"/>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lang="en-US" altLang="ja-JP" sz="1100" dirty="0">
                <a:solidFill>
                  <a:schemeClr val="bg1"/>
                </a:solidFill>
                <a:latin typeface="+mn-ea"/>
              </a:rPr>
              <a:t>6</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extLst>
      <p:ext uri="{BB962C8B-B14F-4D97-AF65-F5344CB8AC3E}">
        <p14:creationId xmlns:p14="http://schemas.microsoft.com/office/powerpoint/2010/main" val="22598279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8">
            <a:extLst>
              <a:ext uri="{FF2B5EF4-FFF2-40B4-BE49-F238E27FC236}">
                <a16:creationId xmlns="" xmlns:a16="http://schemas.microsoft.com/office/drawing/2014/main" id="{9C8C1B5F-814B-4B2E-ACA3-B4C4247A2FBE}"/>
              </a:ext>
            </a:extLst>
          </p:cNvPr>
          <p:cNvSpPr txBox="1">
            <a:spLocks/>
          </p:cNvSpPr>
          <p:nvPr/>
        </p:nvSpPr>
        <p:spPr>
          <a:xfrm>
            <a:off x="810344" y="1072020"/>
            <a:ext cx="8010127" cy="54072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smtClean="0">
                <a:solidFill>
                  <a:srgbClr val="000000"/>
                </a:solidFill>
                <a:latin typeface="HGP創英角ｺﾞｼｯｸUB" panose="020B0900000000000000" pitchFamily="50" charset="-128"/>
                <a:ea typeface="HGP創英角ｺﾞｼｯｸUB" panose="020B0900000000000000" pitchFamily="50" charset="-128"/>
              </a:rPr>
              <a:t>操作変数法</a:t>
            </a:r>
            <a:r>
              <a:rPr lang="ja-JP" altLang="en-US" sz="2800" dirty="0" smtClean="0">
                <a:solidFill>
                  <a:srgbClr val="0000FF"/>
                </a:solidFill>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instrumental variable </a:t>
            </a:r>
            <a:r>
              <a:rPr lang="en-US" altLang="ja-JP" sz="2200" dirty="0" smtClean="0">
                <a:latin typeface="HGP創英角ｺﾞｼｯｸUB" panose="020B0900000000000000" pitchFamily="50" charset="-128"/>
                <a:ea typeface="HGP創英角ｺﾞｼｯｸUB" panose="020B0900000000000000" pitchFamily="50" charset="-128"/>
              </a:rPr>
              <a:t>method</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6" name="正方形/長方形 5">
            <a:extLst>
              <a:ext uri="{FF2B5EF4-FFF2-40B4-BE49-F238E27FC236}">
                <a16:creationId xmlns="" xmlns:a16="http://schemas.microsoft.com/office/drawing/2014/main" id="{0B51D63E-21BC-4357-BEB9-6BCC213274AB}"/>
              </a:ext>
            </a:extLst>
          </p:cNvPr>
          <p:cNvSpPr>
            <a:spLocks noChangeAspect="1"/>
          </p:cNvSpPr>
          <p:nvPr/>
        </p:nvSpPr>
        <p:spPr>
          <a:xfrm>
            <a:off x="611189" y="1287197"/>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7" name="タイトル 8">
            <a:extLst>
              <a:ext uri="{FF2B5EF4-FFF2-40B4-BE49-F238E27FC236}">
                <a16:creationId xmlns="" xmlns:a16="http://schemas.microsoft.com/office/drawing/2014/main" id="{9C8C1B5F-814B-4B2E-ACA3-B4C4247A2FBE}"/>
              </a:ext>
            </a:extLst>
          </p:cNvPr>
          <p:cNvSpPr txBox="1">
            <a:spLocks/>
          </p:cNvSpPr>
          <p:nvPr/>
        </p:nvSpPr>
        <p:spPr>
          <a:xfrm>
            <a:off x="810345" y="1959273"/>
            <a:ext cx="8010126" cy="54072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smtClean="0">
                <a:solidFill>
                  <a:srgbClr val="000000"/>
                </a:solidFill>
                <a:latin typeface="HGP創英角ｺﾞｼｯｸUB" panose="020B0900000000000000" pitchFamily="50" charset="-128"/>
                <a:ea typeface="HGP創英角ｺﾞｼｯｸUB" panose="020B0900000000000000" pitchFamily="50" charset="-128"/>
              </a:rPr>
              <a:t>回帰不連続デザイン</a:t>
            </a:r>
            <a:r>
              <a:rPr lang="ja-JP" altLang="en-US" sz="2800" dirty="0" smtClean="0">
                <a:solidFill>
                  <a:srgbClr val="0000FF"/>
                </a:solidFill>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regression discontinuity </a:t>
            </a:r>
            <a:r>
              <a:rPr lang="en-US" altLang="ja-JP" sz="2200" dirty="0" smtClean="0">
                <a:latin typeface="HGP創英角ｺﾞｼｯｸUB" panose="020B0900000000000000" pitchFamily="50" charset="-128"/>
                <a:ea typeface="HGP創英角ｺﾞｼｯｸUB" panose="020B0900000000000000" pitchFamily="50" charset="-128"/>
              </a:rPr>
              <a:t>design</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8" name="正方形/長方形 7">
            <a:extLst>
              <a:ext uri="{FF2B5EF4-FFF2-40B4-BE49-F238E27FC236}">
                <a16:creationId xmlns="" xmlns:a16="http://schemas.microsoft.com/office/drawing/2014/main" id="{0B51D63E-21BC-4357-BEB9-6BCC213274AB}"/>
              </a:ext>
            </a:extLst>
          </p:cNvPr>
          <p:cNvSpPr>
            <a:spLocks noChangeAspect="1"/>
          </p:cNvSpPr>
          <p:nvPr/>
        </p:nvSpPr>
        <p:spPr>
          <a:xfrm>
            <a:off x="611189" y="2174450"/>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9" name="タイトル 8">
            <a:extLst>
              <a:ext uri="{FF2B5EF4-FFF2-40B4-BE49-F238E27FC236}">
                <a16:creationId xmlns="" xmlns:a16="http://schemas.microsoft.com/office/drawing/2014/main" id="{9C8C1B5F-814B-4B2E-ACA3-B4C4247A2FBE}"/>
              </a:ext>
            </a:extLst>
          </p:cNvPr>
          <p:cNvSpPr txBox="1">
            <a:spLocks/>
          </p:cNvSpPr>
          <p:nvPr/>
        </p:nvSpPr>
        <p:spPr>
          <a:xfrm>
            <a:off x="810344" y="2846526"/>
            <a:ext cx="8010127" cy="54072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smtClean="0">
                <a:solidFill>
                  <a:srgbClr val="000000"/>
                </a:solidFill>
                <a:latin typeface="HGP創英角ｺﾞｼｯｸUB" panose="020B0900000000000000" pitchFamily="50" charset="-128"/>
                <a:ea typeface="HGP創英角ｺﾞｼｯｸUB" panose="020B0900000000000000" pitchFamily="50" charset="-128"/>
              </a:rPr>
              <a:t>マッチング</a:t>
            </a:r>
            <a:r>
              <a:rPr lang="ja-JP" altLang="en-US" sz="2800" dirty="0" smtClean="0">
                <a:solidFill>
                  <a:srgbClr val="0000FF"/>
                </a:solidFill>
                <a:latin typeface="HGP創英角ｺﾞｼｯｸUB" panose="020B0900000000000000" pitchFamily="50" charset="-128"/>
                <a:ea typeface="HGP創英角ｺﾞｼｯｸUB" panose="020B0900000000000000" pitchFamily="50" charset="-128"/>
              </a:rPr>
              <a:t>｜</a:t>
            </a:r>
            <a:r>
              <a:rPr lang="en-US" altLang="ja-JP" sz="2200" dirty="0" smtClean="0">
                <a:latin typeface="HGP創英角ｺﾞｼｯｸUB" panose="020B0900000000000000" pitchFamily="50" charset="-128"/>
                <a:ea typeface="HGP創英角ｺﾞｼｯｸUB" panose="020B0900000000000000" pitchFamily="50" charset="-128"/>
              </a:rPr>
              <a:t>matching</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0" name="正方形/長方形 9">
            <a:extLst>
              <a:ext uri="{FF2B5EF4-FFF2-40B4-BE49-F238E27FC236}">
                <a16:creationId xmlns="" xmlns:a16="http://schemas.microsoft.com/office/drawing/2014/main" id="{0B51D63E-21BC-4357-BEB9-6BCC213274AB}"/>
              </a:ext>
            </a:extLst>
          </p:cNvPr>
          <p:cNvSpPr>
            <a:spLocks noChangeAspect="1"/>
          </p:cNvSpPr>
          <p:nvPr/>
        </p:nvSpPr>
        <p:spPr>
          <a:xfrm>
            <a:off x="611189" y="3061703"/>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11" name="タイトル 8">
            <a:extLst>
              <a:ext uri="{FF2B5EF4-FFF2-40B4-BE49-F238E27FC236}">
                <a16:creationId xmlns="" xmlns:a16="http://schemas.microsoft.com/office/drawing/2014/main" id="{9C8C1B5F-814B-4B2E-ACA3-B4C4247A2FBE}"/>
              </a:ext>
            </a:extLst>
          </p:cNvPr>
          <p:cNvSpPr txBox="1">
            <a:spLocks/>
          </p:cNvSpPr>
          <p:nvPr/>
        </p:nvSpPr>
        <p:spPr>
          <a:xfrm>
            <a:off x="810346" y="3733779"/>
            <a:ext cx="8010126" cy="54072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err="1" smtClean="0">
                <a:solidFill>
                  <a:srgbClr val="000000"/>
                </a:solidFill>
                <a:latin typeface="HGP創英角ｺﾞｼｯｸUB" panose="020B0900000000000000" pitchFamily="50" charset="-128"/>
                <a:ea typeface="HGP創英角ｺﾞｼｯｸUB" panose="020B0900000000000000" pitchFamily="50" charset="-128"/>
              </a:rPr>
              <a:t>差の差の</a:t>
            </a:r>
            <a:r>
              <a:rPr lang="ja-JP" altLang="en-US" sz="2800" dirty="0" smtClean="0">
                <a:solidFill>
                  <a:srgbClr val="000000"/>
                </a:solidFill>
                <a:latin typeface="HGP創英角ｺﾞｼｯｸUB" panose="020B0900000000000000" pitchFamily="50" charset="-128"/>
                <a:ea typeface="HGP創英角ｺﾞｼｯｸUB" panose="020B0900000000000000" pitchFamily="50" charset="-128"/>
              </a:rPr>
              <a:t>分析法</a:t>
            </a:r>
            <a:r>
              <a:rPr lang="ja-JP" altLang="en-US" sz="2800" dirty="0" smtClean="0">
                <a:solidFill>
                  <a:srgbClr val="0000FF"/>
                </a:solidFill>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difference-in-differences </a:t>
            </a:r>
            <a:r>
              <a:rPr lang="en-US" altLang="ja-JP" sz="2200" dirty="0" smtClean="0">
                <a:latin typeface="HGP創英角ｺﾞｼｯｸUB" panose="020B0900000000000000" pitchFamily="50" charset="-128"/>
                <a:ea typeface="HGP創英角ｺﾞｼｯｸUB" panose="020B0900000000000000" pitchFamily="50" charset="-128"/>
              </a:rPr>
              <a:t>method</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2" name="正方形/長方形 11">
            <a:extLst>
              <a:ext uri="{FF2B5EF4-FFF2-40B4-BE49-F238E27FC236}">
                <a16:creationId xmlns="" xmlns:a16="http://schemas.microsoft.com/office/drawing/2014/main" id="{0B51D63E-21BC-4357-BEB9-6BCC213274AB}"/>
              </a:ext>
            </a:extLst>
          </p:cNvPr>
          <p:cNvSpPr>
            <a:spLocks noChangeAspect="1"/>
          </p:cNvSpPr>
          <p:nvPr/>
        </p:nvSpPr>
        <p:spPr>
          <a:xfrm>
            <a:off x="611189" y="3948956"/>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13" name="タイトル 8">
            <a:extLst>
              <a:ext uri="{FF2B5EF4-FFF2-40B4-BE49-F238E27FC236}">
                <a16:creationId xmlns="" xmlns:a16="http://schemas.microsoft.com/office/drawing/2014/main" id="{9C8C1B5F-814B-4B2E-ACA3-B4C4247A2FBE}"/>
              </a:ext>
            </a:extLst>
          </p:cNvPr>
          <p:cNvSpPr txBox="1">
            <a:spLocks/>
          </p:cNvSpPr>
          <p:nvPr/>
        </p:nvSpPr>
        <p:spPr>
          <a:xfrm>
            <a:off x="810344" y="4621031"/>
            <a:ext cx="8010127" cy="54072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smtClean="0">
                <a:solidFill>
                  <a:srgbClr val="000000"/>
                </a:solidFill>
                <a:latin typeface="HGP創英角ｺﾞｼｯｸUB" panose="020B0900000000000000" pitchFamily="50" charset="-128"/>
                <a:ea typeface="HGP創英角ｺﾞｼｯｸUB" panose="020B0900000000000000" pitchFamily="50" charset="-128"/>
              </a:rPr>
              <a:t>重回帰分析</a:t>
            </a:r>
            <a:r>
              <a:rPr lang="ja-JP" altLang="en-US" sz="2800" dirty="0" smtClean="0">
                <a:solidFill>
                  <a:srgbClr val="0000FF"/>
                </a:solidFill>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multiple </a:t>
            </a:r>
            <a:r>
              <a:rPr lang="en-US" altLang="ja-JP" sz="2200" dirty="0" smtClean="0">
                <a:latin typeface="HGP創英角ｺﾞｼｯｸUB" panose="020B0900000000000000" pitchFamily="50" charset="-128"/>
                <a:ea typeface="HGP創英角ｺﾞｼｯｸUB" panose="020B0900000000000000" pitchFamily="50" charset="-128"/>
              </a:rPr>
              <a:t>regression</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4" name="正方形/長方形 13">
            <a:extLst>
              <a:ext uri="{FF2B5EF4-FFF2-40B4-BE49-F238E27FC236}">
                <a16:creationId xmlns="" xmlns:a16="http://schemas.microsoft.com/office/drawing/2014/main" id="{0B51D63E-21BC-4357-BEB9-6BCC213274AB}"/>
              </a:ext>
            </a:extLst>
          </p:cNvPr>
          <p:cNvSpPr>
            <a:spLocks noChangeAspect="1"/>
          </p:cNvSpPr>
          <p:nvPr/>
        </p:nvSpPr>
        <p:spPr>
          <a:xfrm>
            <a:off x="611189" y="4836208"/>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15"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実社会では</a:t>
            </a:r>
            <a:r>
              <a:rPr lang="en-US" altLang="ja-JP" sz="2800" dirty="0"/>
              <a:t>RCT</a:t>
            </a:r>
            <a:r>
              <a:rPr lang="ja-JP" altLang="en-US" sz="2800" dirty="0"/>
              <a:t>の実施は困難なことが多い</a:t>
            </a:r>
          </a:p>
        </p:txBody>
      </p:sp>
    </p:spTree>
    <p:extLst>
      <p:ext uri="{BB962C8B-B14F-4D97-AF65-F5344CB8AC3E}">
        <p14:creationId xmlns:p14="http://schemas.microsoft.com/office/powerpoint/2010/main" val="35286426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1269116" y="719594"/>
            <a:ext cx="6974771" cy="4514169"/>
          </a:xfrm>
          <a:prstGeom prst="rect">
            <a:avLst/>
          </a:prstGeom>
        </p:spPr>
        <p:txBody>
          <a:bodyPr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b="1"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b="1"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イントロダクション</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データ特性、可視化</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ソフトウエア</a:t>
            </a:r>
          </a:p>
          <a:p>
            <a:pPr marL="0" indent="0" defTabSz="914400">
              <a:lnSpc>
                <a:spcPct val="120000"/>
              </a:lnSpc>
              <a:spcBef>
                <a:spcPct val="0"/>
              </a:spcBef>
              <a:buNone/>
            </a:pPr>
            <a:r>
              <a:rPr lang="en-US" altLang="ja-JP" sz="2800" b="0" dirty="0">
                <a:effectLst/>
                <a:latin typeface="HGP創英角ｺﾞｼｯｸUB" panose="020B0900000000000000" pitchFamily="50" charset="-128"/>
                <a:ea typeface="HGP創英角ｺﾞｼｯｸUB" panose="020B0900000000000000" pitchFamily="50" charset="-128"/>
                <a:cs typeface="+mj-cs"/>
              </a:rPr>
              <a:t>2</a:t>
            </a:r>
            <a:r>
              <a:rPr lang="ja-JP" altLang="en-US" sz="2800" b="0" dirty="0">
                <a:effectLst/>
                <a:latin typeface="HGP創英角ｺﾞｼｯｸUB" panose="020B0900000000000000" pitchFamily="50" charset="-128"/>
                <a:ea typeface="HGP創英角ｺﾞｼｯｸUB" panose="020B0900000000000000" pitchFamily="50" charset="-128"/>
                <a:cs typeface="+mj-cs"/>
              </a:rPr>
              <a:t>元分割表</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検定・推定</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相関と回帰</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因果推論とまとめ</a:t>
            </a:r>
          </a:p>
          <a:p>
            <a:pPr marL="342900" indent="-514350" defTabSz="914400">
              <a:lnSpc>
                <a:spcPct val="120000"/>
              </a:lnSpc>
              <a:spcBef>
                <a:spcPct val="0"/>
              </a:spcBef>
              <a:buFont typeface="+mj-lt"/>
              <a:buAutoNum type="arabicPeriod"/>
            </a:pPr>
            <a:endParaRPr lang="ja-JP" altLang="en-US" sz="2800" b="0" dirty="0">
              <a:effectLst/>
              <a:latin typeface="HGP創英角ｺﾞｼｯｸUB" panose="020B0900000000000000" pitchFamily="50" charset="-128"/>
              <a:ea typeface="HGP創英角ｺﾞｼｯｸUB" panose="020B0900000000000000" pitchFamily="50" charset="-128"/>
              <a:cs typeface="+mj-cs"/>
            </a:endParaRPr>
          </a:p>
        </p:txBody>
      </p:sp>
      <p:grpSp>
        <p:nvGrpSpPr>
          <p:cNvPr id="3" name="グループ化 2"/>
          <p:cNvGrpSpPr/>
          <p:nvPr/>
        </p:nvGrpSpPr>
        <p:grpSpPr>
          <a:xfrm>
            <a:off x="909117" y="841375"/>
            <a:ext cx="360000" cy="369226"/>
            <a:chOff x="1181342" y="1018613"/>
            <a:chExt cx="360000" cy="369226"/>
          </a:xfrm>
        </p:grpSpPr>
        <p:sp>
          <p:nvSpPr>
            <p:cNvPr id="4"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5"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1</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6" name="グループ化 5"/>
          <p:cNvGrpSpPr/>
          <p:nvPr/>
        </p:nvGrpSpPr>
        <p:grpSpPr>
          <a:xfrm>
            <a:off x="909117" y="1863519"/>
            <a:ext cx="360000" cy="369226"/>
            <a:chOff x="1181342" y="1018613"/>
            <a:chExt cx="360000" cy="369226"/>
          </a:xfrm>
        </p:grpSpPr>
        <p:sp>
          <p:nvSpPr>
            <p:cNvPr id="7"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8"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3</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9" name="グループ化 8"/>
          <p:cNvGrpSpPr/>
          <p:nvPr/>
        </p:nvGrpSpPr>
        <p:grpSpPr>
          <a:xfrm>
            <a:off x="909117" y="1352447"/>
            <a:ext cx="360000" cy="369226"/>
            <a:chOff x="1181342" y="1018613"/>
            <a:chExt cx="360000" cy="369226"/>
          </a:xfrm>
        </p:grpSpPr>
        <p:sp>
          <p:nvSpPr>
            <p:cNvPr id="10"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1"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2</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2" name="グループ化 11"/>
          <p:cNvGrpSpPr/>
          <p:nvPr/>
        </p:nvGrpSpPr>
        <p:grpSpPr>
          <a:xfrm>
            <a:off x="909117" y="2885664"/>
            <a:ext cx="360000" cy="369226"/>
            <a:chOff x="1181342" y="1018613"/>
            <a:chExt cx="360000" cy="369226"/>
          </a:xfrm>
        </p:grpSpPr>
        <p:sp>
          <p:nvSpPr>
            <p:cNvPr id="13"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4"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5</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5" name="グループ化 14"/>
          <p:cNvGrpSpPr/>
          <p:nvPr/>
        </p:nvGrpSpPr>
        <p:grpSpPr>
          <a:xfrm>
            <a:off x="909117" y="3907810"/>
            <a:ext cx="360000" cy="369226"/>
            <a:chOff x="1181342" y="1018613"/>
            <a:chExt cx="360000" cy="369226"/>
          </a:xfrm>
        </p:grpSpPr>
        <p:sp>
          <p:nvSpPr>
            <p:cNvPr id="16"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7"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7</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8" name="グループ化 17"/>
          <p:cNvGrpSpPr/>
          <p:nvPr/>
        </p:nvGrpSpPr>
        <p:grpSpPr>
          <a:xfrm>
            <a:off x="909117" y="3396737"/>
            <a:ext cx="360000" cy="369226"/>
            <a:chOff x="1181342" y="1018613"/>
            <a:chExt cx="360000" cy="369226"/>
          </a:xfrm>
        </p:grpSpPr>
        <p:sp>
          <p:nvSpPr>
            <p:cNvPr id="19"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0"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6</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21" name="グループ化 20"/>
          <p:cNvGrpSpPr/>
          <p:nvPr/>
        </p:nvGrpSpPr>
        <p:grpSpPr>
          <a:xfrm>
            <a:off x="909117" y="2374591"/>
            <a:ext cx="360000" cy="369226"/>
            <a:chOff x="1181342" y="1018613"/>
            <a:chExt cx="360000" cy="369226"/>
          </a:xfrm>
        </p:grpSpPr>
        <p:sp>
          <p:nvSpPr>
            <p:cNvPr id="22"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3"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4</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spTree>
    <p:extLst>
      <p:ext uri="{BB962C8B-B14F-4D97-AF65-F5344CB8AC3E}">
        <p14:creationId xmlns:p14="http://schemas.microsoft.com/office/powerpoint/2010/main" val="1622391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1269116" y="719594"/>
            <a:ext cx="6974771" cy="4514169"/>
          </a:xfrm>
          <a:prstGeom prst="rect">
            <a:avLst/>
          </a:prstGeom>
        </p:spPr>
        <p:txBody>
          <a:bodyPr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b="1"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b="1"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イントロダクション</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データ特性、可視化</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ソフトウエア</a:t>
            </a:r>
          </a:p>
          <a:p>
            <a:pPr marL="0" indent="0" defTabSz="914400">
              <a:lnSpc>
                <a:spcPct val="120000"/>
              </a:lnSpc>
              <a:spcBef>
                <a:spcPct val="0"/>
              </a:spcBef>
              <a:buNone/>
            </a:pPr>
            <a:r>
              <a:rPr lang="en-US" altLang="ja-JP" sz="2800" b="0" dirty="0">
                <a:effectLst/>
                <a:latin typeface="HGP創英角ｺﾞｼｯｸUB" panose="020B0900000000000000" pitchFamily="50" charset="-128"/>
                <a:ea typeface="HGP創英角ｺﾞｼｯｸUB" panose="020B0900000000000000" pitchFamily="50" charset="-128"/>
                <a:cs typeface="+mj-cs"/>
              </a:rPr>
              <a:t>2</a:t>
            </a:r>
            <a:r>
              <a:rPr lang="ja-JP" altLang="en-US" sz="2800" b="0" dirty="0">
                <a:effectLst/>
                <a:latin typeface="HGP創英角ｺﾞｼｯｸUB" panose="020B0900000000000000" pitchFamily="50" charset="-128"/>
                <a:ea typeface="HGP創英角ｺﾞｼｯｸUB" panose="020B0900000000000000" pitchFamily="50" charset="-128"/>
                <a:cs typeface="+mj-cs"/>
              </a:rPr>
              <a:t>元分割表</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検定・推定</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相関と回帰</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因果推論とまとめ</a:t>
            </a:r>
          </a:p>
          <a:p>
            <a:pPr marL="342900" indent="-514350" defTabSz="914400">
              <a:lnSpc>
                <a:spcPct val="120000"/>
              </a:lnSpc>
              <a:spcBef>
                <a:spcPct val="0"/>
              </a:spcBef>
              <a:buFont typeface="+mj-lt"/>
              <a:buAutoNum type="arabicPeriod"/>
            </a:pPr>
            <a:endParaRPr lang="ja-JP" altLang="en-US" sz="2800" b="0" dirty="0">
              <a:effectLst/>
              <a:latin typeface="HGP創英角ｺﾞｼｯｸUB" panose="020B0900000000000000" pitchFamily="50" charset="-128"/>
              <a:ea typeface="HGP創英角ｺﾞｼｯｸUB" panose="020B0900000000000000" pitchFamily="50" charset="-128"/>
              <a:cs typeface="+mj-cs"/>
            </a:endParaRPr>
          </a:p>
        </p:txBody>
      </p:sp>
      <p:grpSp>
        <p:nvGrpSpPr>
          <p:cNvPr id="3" name="グループ化 2"/>
          <p:cNvGrpSpPr/>
          <p:nvPr/>
        </p:nvGrpSpPr>
        <p:grpSpPr>
          <a:xfrm>
            <a:off x="909117" y="841375"/>
            <a:ext cx="360000" cy="369226"/>
            <a:chOff x="1181342" y="1018613"/>
            <a:chExt cx="360000" cy="369226"/>
          </a:xfrm>
        </p:grpSpPr>
        <p:sp>
          <p:nvSpPr>
            <p:cNvPr id="4"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5"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1</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6" name="グループ化 5"/>
          <p:cNvGrpSpPr/>
          <p:nvPr/>
        </p:nvGrpSpPr>
        <p:grpSpPr>
          <a:xfrm>
            <a:off x="909117" y="1863519"/>
            <a:ext cx="360000" cy="369226"/>
            <a:chOff x="1181342" y="1018613"/>
            <a:chExt cx="360000" cy="369226"/>
          </a:xfrm>
        </p:grpSpPr>
        <p:sp>
          <p:nvSpPr>
            <p:cNvPr id="7"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8"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3</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9" name="グループ化 8"/>
          <p:cNvGrpSpPr/>
          <p:nvPr/>
        </p:nvGrpSpPr>
        <p:grpSpPr>
          <a:xfrm>
            <a:off x="909117" y="1352447"/>
            <a:ext cx="360000" cy="369226"/>
            <a:chOff x="1181342" y="1018613"/>
            <a:chExt cx="360000" cy="369226"/>
          </a:xfrm>
        </p:grpSpPr>
        <p:sp>
          <p:nvSpPr>
            <p:cNvPr id="10"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1"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2</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2" name="グループ化 11"/>
          <p:cNvGrpSpPr/>
          <p:nvPr/>
        </p:nvGrpSpPr>
        <p:grpSpPr>
          <a:xfrm>
            <a:off x="909117" y="2885664"/>
            <a:ext cx="360000" cy="369226"/>
            <a:chOff x="1181342" y="1018613"/>
            <a:chExt cx="360000" cy="369226"/>
          </a:xfrm>
        </p:grpSpPr>
        <p:sp>
          <p:nvSpPr>
            <p:cNvPr id="13"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4"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5</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5" name="グループ化 14"/>
          <p:cNvGrpSpPr/>
          <p:nvPr/>
        </p:nvGrpSpPr>
        <p:grpSpPr>
          <a:xfrm>
            <a:off x="909117" y="3907810"/>
            <a:ext cx="360000" cy="369226"/>
            <a:chOff x="1181342" y="1018613"/>
            <a:chExt cx="360000" cy="369226"/>
          </a:xfrm>
        </p:grpSpPr>
        <p:sp>
          <p:nvSpPr>
            <p:cNvPr id="16"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7"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7</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8" name="グループ化 17"/>
          <p:cNvGrpSpPr/>
          <p:nvPr/>
        </p:nvGrpSpPr>
        <p:grpSpPr>
          <a:xfrm>
            <a:off x="909117" y="3396737"/>
            <a:ext cx="360000" cy="369226"/>
            <a:chOff x="1181342" y="1018613"/>
            <a:chExt cx="360000" cy="369226"/>
          </a:xfrm>
        </p:grpSpPr>
        <p:sp>
          <p:nvSpPr>
            <p:cNvPr id="19"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0"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6</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21" name="グループ化 20"/>
          <p:cNvGrpSpPr/>
          <p:nvPr/>
        </p:nvGrpSpPr>
        <p:grpSpPr>
          <a:xfrm>
            <a:off x="909117" y="2374591"/>
            <a:ext cx="360000" cy="369226"/>
            <a:chOff x="1181342" y="1018613"/>
            <a:chExt cx="360000" cy="369226"/>
          </a:xfrm>
        </p:grpSpPr>
        <p:sp>
          <p:nvSpPr>
            <p:cNvPr id="22" name="楕円 2">
              <a:extLst>
                <a:ext uri="{FF2B5EF4-FFF2-40B4-BE49-F238E27FC236}">
                  <a16:creationId xmlns="" xmlns:a16="http://schemas.microsoft.com/office/drawing/2014/main"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3" name="楕円 2">
              <a:extLst>
                <a:ext uri="{FF2B5EF4-FFF2-40B4-BE49-F238E27FC236}">
                  <a16:creationId xmlns="" xmlns:a16="http://schemas.microsoft.com/office/drawing/2014/main"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4</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spTree>
    <p:extLst>
      <p:ext uri="{BB962C8B-B14F-4D97-AF65-F5344CB8AC3E}">
        <p14:creationId xmlns:p14="http://schemas.microsoft.com/office/powerpoint/2010/main" val="3117480586"/>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900115" y="1771375"/>
            <a:ext cx="3578538" cy="2994716"/>
            <a:chOff x="900115" y="1771375"/>
            <a:chExt cx="3578538" cy="2994716"/>
          </a:xfrm>
        </p:grpSpPr>
        <p:sp>
          <p:nvSpPr>
            <p:cNvPr id="12" name="角丸四角形 11"/>
            <p:cNvSpPr/>
            <p:nvPr/>
          </p:nvSpPr>
          <p:spPr>
            <a:xfrm>
              <a:off x="900115" y="1771375"/>
              <a:ext cx="3082380" cy="2994716"/>
            </a:xfrm>
            <a:prstGeom prst="roundRect">
              <a:avLst>
                <a:gd name="adj" fmla="val 0"/>
              </a:avLst>
            </a:prstGeom>
            <a:gradFill>
              <a:gsLst>
                <a:gs pos="86000">
                  <a:schemeClr val="accent5">
                    <a:lumMod val="40000"/>
                    <a:lumOff val="60000"/>
                  </a:schemeClr>
                </a:gs>
                <a:gs pos="0">
                  <a:schemeClr val="accent5">
                    <a:lumMod val="40000"/>
                    <a:lumOff val="60000"/>
                    <a:alpha val="26000"/>
                  </a:schemeClr>
                </a:gs>
              </a:gsLst>
              <a:lin ang="54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latin typeface="Arial" panose="020B0604020202020204" pitchFamily="34" charset="0"/>
              </a:endParaRPr>
            </a:p>
          </p:txBody>
        </p:sp>
        <p:sp>
          <p:nvSpPr>
            <p:cNvPr id="13" name="二等辺三角形 12"/>
            <p:cNvSpPr/>
            <p:nvPr/>
          </p:nvSpPr>
          <p:spPr>
            <a:xfrm rot="5400000">
              <a:off x="4030630" y="4101819"/>
              <a:ext cx="399888" cy="496158"/>
            </a:xfrm>
            <a:prstGeom prst="triangle">
              <a:avLst/>
            </a:prstGeom>
            <a:solidFill>
              <a:schemeClr val="accent5">
                <a:lumMod val="40000"/>
                <a:lumOff val="6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latin typeface="Arial" panose="020B0604020202020204" pitchFamily="34" charset="0"/>
              </a:endParaRPr>
            </a:p>
          </p:txBody>
        </p:sp>
      </p:grpSp>
      <p:sp>
        <p:nvSpPr>
          <p:cNvPr id="14" name="円/楕円 13"/>
          <p:cNvSpPr>
            <a:spLocks noChangeAspect="1"/>
          </p:cNvSpPr>
          <p:nvPr/>
        </p:nvSpPr>
        <p:spPr>
          <a:xfrm>
            <a:off x="4888069" y="1740413"/>
            <a:ext cx="3024000" cy="3024000"/>
          </a:xfrm>
          <a:prstGeom prst="ellipse">
            <a:avLst/>
          </a:prstGeom>
          <a:solidFill>
            <a:srgbClr val="F2F2FF"/>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15" name="円/楕円 14"/>
          <p:cNvSpPr>
            <a:spLocks noChangeAspect="1"/>
          </p:cNvSpPr>
          <p:nvPr/>
        </p:nvSpPr>
        <p:spPr>
          <a:xfrm>
            <a:off x="5640721" y="1117368"/>
            <a:ext cx="1476165" cy="1476000"/>
          </a:xfrm>
          <a:prstGeom prst="ellipse">
            <a:avLst/>
          </a:prstGeom>
          <a:gradFill>
            <a:gsLst>
              <a:gs pos="90000">
                <a:srgbClr val="90BCF1"/>
              </a:gs>
              <a:gs pos="100000">
                <a:schemeClr val="accent5">
                  <a:lumMod val="40000"/>
                  <a:lumOff val="60000"/>
                </a:schemeClr>
              </a:gs>
              <a:gs pos="0">
                <a:srgbClr val="0000FF"/>
              </a:gs>
            </a:gsLst>
            <a:lin ang="13200000" scaled="0"/>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latin typeface="Arial" panose="020B0604020202020204" pitchFamily="34" charset="0"/>
            </a:endParaRPr>
          </a:p>
        </p:txBody>
      </p:sp>
      <p:sp>
        <p:nvSpPr>
          <p:cNvPr id="16" name="円/楕円 15"/>
          <p:cNvSpPr>
            <a:spLocks noChangeAspect="1"/>
          </p:cNvSpPr>
          <p:nvPr/>
        </p:nvSpPr>
        <p:spPr>
          <a:xfrm>
            <a:off x="4517681" y="3578123"/>
            <a:ext cx="1476165" cy="1476000"/>
          </a:xfrm>
          <a:prstGeom prst="ellipse">
            <a:avLst/>
          </a:prstGeom>
          <a:gradFill>
            <a:gsLst>
              <a:gs pos="90000">
                <a:schemeClr val="accent6">
                  <a:lumMod val="60000"/>
                  <a:lumOff val="40000"/>
                </a:schemeClr>
              </a:gs>
              <a:gs pos="100000">
                <a:schemeClr val="accent6">
                  <a:lumMod val="40000"/>
                  <a:lumOff val="60000"/>
                </a:schemeClr>
              </a:gs>
              <a:gs pos="0">
                <a:schemeClr val="accent6">
                  <a:lumMod val="75000"/>
                </a:schemeClr>
              </a:gs>
            </a:gsLst>
            <a:lin ang="13200000" scaled="0"/>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latin typeface="Arial" panose="020B0604020202020204" pitchFamily="34" charset="0"/>
            </a:endParaRPr>
          </a:p>
        </p:txBody>
      </p:sp>
      <p:sp>
        <p:nvSpPr>
          <p:cNvPr id="17" name="円/楕円 16"/>
          <p:cNvSpPr>
            <a:spLocks noChangeAspect="1"/>
          </p:cNvSpPr>
          <p:nvPr/>
        </p:nvSpPr>
        <p:spPr>
          <a:xfrm>
            <a:off x="6713926" y="3578123"/>
            <a:ext cx="1476165" cy="1476000"/>
          </a:xfrm>
          <a:prstGeom prst="ellipse">
            <a:avLst/>
          </a:prstGeom>
          <a:gradFill>
            <a:gsLst>
              <a:gs pos="90000">
                <a:schemeClr val="accent1">
                  <a:lumMod val="60000"/>
                  <a:lumOff val="40000"/>
                </a:schemeClr>
              </a:gs>
              <a:gs pos="100000">
                <a:schemeClr val="accent1">
                  <a:lumMod val="40000"/>
                  <a:lumOff val="60000"/>
                </a:schemeClr>
              </a:gs>
              <a:gs pos="0">
                <a:srgbClr val="C00000"/>
              </a:gs>
            </a:gsLst>
            <a:lin ang="13200000" scaled="0"/>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latin typeface="Arial" panose="020B0604020202020204" pitchFamily="34" charset="0"/>
            </a:endParaRPr>
          </a:p>
        </p:txBody>
      </p:sp>
      <p:sp>
        <p:nvSpPr>
          <p:cNvPr id="18" name="テキスト ボックス 17"/>
          <p:cNvSpPr txBox="1"/>
          <p:nvPr/>
        </p:nvSpPr>
        <p:spPr>
          <a:xfrm>
            <a:off x="4991674" y="2885861"/>
            <a:ext cx="2816797" cy="523220"/>
          </a:xfrm>
          <a:prstGeom prst="rect">
            <a:avLst/>
          </a:prstGeom>
          <a:noFill/>
        </p:spPr>
        <p:txBody>
          <a:bodyPr wrap="none" rtlCol="0">
            <a:spAutoFit/>
          </a:bodyPr>
          <a:lstStyle/>
          <a:p>
            <a:pPr algn="ctr"/>
            <a:r>
              <a:rPr kumimoji="1" lang="ja-JP" altLang="en-US" sz="2800" dirty="0" smtClean="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データ・サイエンス</a:t>
            </a:r>
            <a:endParaRPr kumimoji="1"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19" name="テキスト ボックス 18"/>
          <p:cNvSpPr txBox="1"/>
          <p:nvPr/>
        </p:nvSpPr>
        <p:spPr>
          <a:xfrm>
            <a:off x="5747861" y="1535256"/>
            <a:ext cx="1261884" cy="523220"/>
          </a:xfrm>
          <a:prstGeom prst="rect">
            <a:avLst/>
          </a:prstGeom>
          <a:noFill/>
        </p:spPr>
        <p:txBody>
          <a:bodyPr wrap="none" rtlCol="0">
            <a:spAutoFit/>
          </a:bodyPr>
          <a:lstStyle/>
          <a:p>
            <a:r>
              <a:rPr lang="ja-JP" altLang="en-US" sz="28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統計学</a:t>
            </a:r>
            <a:endParaRPr lang="ja-JP" altLang="en-US"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20" name="テキスト ボックス 19"/>
          <p:cNvSpPr txBox="1"/>
          <p:nvPr/>
        </p:nvSpPr>
        <p:spPr>
          <a:xfrm>
            <a:off x="4491366" y="4026410"/>
            <a:ext cx="1518364" cy="507831"/>
          </a:xfrm>
          <a:prstGeom prst="rect">
            <a:avLst/>
          </a:prstGeom>
          <a:noFill/>
        </p:spPr>
        <p:txBody>
          <a:bodyPr wrap="none" rtlCol="0">
            <a:spAutoFit/>
          </a:bodyPr>
          <a:lstStyle>
            <a:defPPr>
              <a:defRPr lang="ja-JP"/>
            </a:defPPr>
            <a:lvl1pPr>
              <a:defRPr sz="2800">
                <a:solidFill>
                  <a:srgbClr val="00B050"/>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sz="2700" spc="-300" dirty="0">
                <a:solidFill>
                  <a:schemeClr val="accent6">
                    <a:lumMod val="75000"/>
                  </a:schemeClr>
                </a:solidFill>
                <a:effectLst>
                  <a:glow rad="88900">
                    <a:schemeClr val="bg1"/>
                  </a:glow>
                </a:effectLst>
              </a:rPr>
              <a:t>ビジネス力</a:t>
            </a:r>
          </a:p>
        </p:txBody>
      </p:sp>
      <p:sp>
        <p:nvSpPr>
          <p:cNvPr id="21" name="テキスト ボックス 20"/>
          <p:cNvSpPr txBox="1"/>
          <p:nvPr/>
        </p:nvSpPr>
        <p:spPr>
          <a:xfrm>
            <a:off x="7173916" y="4018715"/>
            <a:ext cx="538930" cy="523220"/>
          </a:xfrm>
          <a:prstGeom prst="rect">
            <a:avLst/>
          </a:prstGeom>
          <a:noFill/>
        </p:spPr>
        <p:txBody>
          <a:bodyPr wrap="none" rtlCol="0">
            <a:spAutoFit/>
          </a:bodyPr>
          <a:lstStyle>
            <a:defPPr>
              <a:defRPr lang="ja-JP"/>
            </a:defPPr>
            <a:lvl1pPr>
              <a:defRPr sz="2800">
                <a:solidFill>
                  <a:schemeClr val="accent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dirty="0" smtClean="0">
                <a:effectLst>
                  <a:glow rad="88900">
                    <a:schemeClr val="bg1"/>
                  </a:glow>
                </a:effectLst>
              </a:rPr>
              <a:t>ＩＴ</a:t>
            </a:r>
            <a:endParaRPr lang="ja-JP" altLang="en-US" dirty="0">
              <a:effectLst>
                <a:glow rad="88900">
                  <a:schemeClr val="bg1"/>
                </a:glow>
              </a:effectLst>
            </a:endParaRPr>
          </a:p>
        </p:txBody>
      </p:sp>
      <p:sp>
        <p:nvSpPr>
          <p:cNvPr id="31" name="テキスト ボックス 30"/>
          <p:cNvSpPr txBox="1"/>
          <p:nvPr/>
        </p:nvSpPr>
        <p:spPr>
          <a:xfrm>
            <a:off x="1121402" y="2084139"/>
            <a:ext cx="2698175" cy="461665"/>
          </a:xfrm>
          <a:prstGeom prst="rect">
            <a:avLst/>
          </a:prstGeom>
          <a:noFill/>
        </p:spPr>
        <p:txBody>
          <a:bodyPr wrap="none" rtlCol="0" anchor="ctr">
            <a:spAutoFit/>
          </a:bodyPr>
          <a:lstStyle/>
          <a:p>
            <a:pPr algn="ctr"/>
            <a:r>
              <a:rPr lang="ja-JP" altLang="en-US" sz="24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コミュニケーション！</a:t>
            </a:r>
            <a:endParaRPr kumimoji="1" lang="ja-JP" altLang="en-US" sz="24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32" name="テキスト ボックス 31"/>
          <p:cNvSpPr txBox="1"/>
          <p:nvPr/>
        </p:nvSpPr>
        <p:spPr>
          <a:xfrm>
            <a:off x="1502586" y="3037901"/>
            <a:ext cx="1877437" cy="461665"/>
          </a:xfrm>
          <a:prstGeom prst="rect">
            <a:avLst/>
          </a:prstGeom>
          <a:noFill/>
        </p:spPr>
        <p:txBody>
          <a:bodyPr wrap="none" rtlCol="0" anchor="ctr">
            <a:spAutoFit/>
          </a:bodyPr>
          <a:lstStyle/>
          <a:p>
            <a:pPr algn="ctr"/>
            <a:r>
              <a:rPr lang="ja-JP" altLang="en-US" sz="24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簿記・会計！</a:t>
            </a:r>
          </a:p>
        </p:txBody>
      </p:sp>
      <p:sp>
        <p:nvSpPr>
          <p:cNvPr id="33" name="テキスト ボックス 32"/>
          <p:cNvSpPr txBox="1"/>
          <p:nvPr/>
        </p:nvSpPr>
        <p:spPr>
          <a:xfrm>
            <a:off x="1585942" y="3991663"/>
            <a:ext cx="1710725" cy="461665"/>
          </a:xfrm>
          <a:prstGeom prst="rect">
            <a:avLst/>
          </a:prstGeom>
          <a:noFill/>
        </p:spPr>
        <p:txBody>
          <a:bodyPr wrap="none" rtlCol="0" anchor="ctr">
            <a:spAutoFit/>
          </a:bodyPr>
          <a:lstStyle/>
          <a:p>
            <a:pPr algn="ctr"/>
            <a:r>
              <a:rPr lang="ja-JP" altLang="en-US" sz="2400" dirty="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マーケット！</a:t>
            </a:r>
          </a:p>
        </p:txBody>
      </p:sp>
      <p:cxnSp>
        <p:nvCxnSpPr>
          <p:cNvPr id="34" name="直線コネクタ 33"/>
          <p:cNvCxnSpPr/>
          <p:nvPr/>
        </p:nvCxnSpPr>
        <p:spPr>
          <a:xfrm>
            <a:off x="1181164" y="2785516"/>
            <a:ext cx="2520281" cy="0"/>
          </a:xfrm>
          <a:prstGeom prst="line">
            <a:avLst/>
          </a:prstGeom>
          <a:ln w="127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181164" y="3751951"/>
            <a:ext cx="2520281" cy="0"/>
          </a:xfrm>
          <a:prstGeom prst="line">
            <a:avLst/>
          </a:prstGeom>
          <a:ln w="127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6"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一般的に言われる　</a:t>
            </a:r>
            <a:r>
              <a:rPr lang="en-US" altLang="ja-JP" sz="2800" dirty="0"/>
              <a:t>『</a:t>
            </a:r>
            <a:r>
              <a:rPr lang="ja-JP" altLang="en-US" sz="2800" dirty="0"/>
              <a:t>データサイエンス</a:t>
            </a:r>
            <a:r>
              <a:rPr lang="en-US" altLang="ja-JP" sz="2800" dirty="0"/>
              <a:t>』</a:t>
            </a:r>
          </a:p>
        </p:txBody>
      </p:sp>
      <p:sp>
        <p:nvSpPr>
          <p:cNvPr id="37" name="テキスト ボックス 36"/>
          <p:cNvSpPr txBox="1"/>
          <p:nvPr/>
        </p:nvSpPr>
        <p:spPr>
          <a:xfrm>
            <a:off x="4855653" y="4026410"/>
            <a:ext cx="800219" cy="507831"/>
          </a:xfrm>
          <a:prstGeom prst="rect">
            <a:avLst/>
          </a:prstGeom>
          <a:noFill/>
        </p:spPr>
        <p:txBody>
          <a:bodyPr wrap="none" rtlCol="0">
            <a:spAutoFit/>
          </a:bodyPr>
          <a:lstStyle>
            <a:defPPr>
              <a:defRPr lang="ja-JP"/>
            </a:defPPr>
            <a:lvl1pPr>
              <a:defRPr sz="2800">
                <a:solidFill>
                  <a:srgbClr val="00B050"/>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sz="2700" spc="-300" dirty="0" smtClean="0">
                <a:solidFill>
                  <a:schemeClr val="accent6">
                    <a:lumMod val="75000"/>
                  </a:schemeClr>
                </a:solidFill>
                <a:effectLst>
                  <a:glow rad="88900">
                    <a:schemeClr val="bg1"/>
                  </a:glow>
                </a:effectLst>
              </a:rPr>
              <a:t>数学</a:t>
            </a:r>
            <a:endParaRPr lang="ja-JP" altLang="en-US" sz="2700" spc="-300" dirty="0">
              <a:solidFill>
                <a:schemeClr val="accent6">
                  <a:lumMod val="75000"/>
                </a:schemeClr>
              </a:solidFill>
              <a:effectLst>
                <a:glow rad="88900">
                  <a:schemeClr val="bg1"/>
                </a:glow>
              </a:effectLst>
            </a:endParaRPr>
          </a:p>
        </p:txBody>
      </p:sp>
      <p:sp>
        <p:nvSpPr>
          <p:cNvPr id="38" name="テキスト ボックス 37"/>
          <p:cNvSpPr txBox="1"/>
          <p:nvPr/>
        </p:nvSpPr>
        <p:spPr>
          <a:xfrm>
            <a:off x="6834714" y="4018715"/>
            <a:ext cx="1261884" cy="523220"/>
          </a:xfrm>
          <a:prstGeom prst="rect">
            <a:avLst/>
          </a:prstGeom>
          <a:noFill/>
        </p:spPr>
        <p:txBody>
          <a:bodyPr wrap="none" rtlCol="0">
            <a:spAutoFit/>
          </a:bodyPr>
          <a:lstStyle>
            <a:defPPr>
              <a:defRPr lang="ja-JP"/>
            </a:defPPr>
            <a:lvl1pPr>
              <a:defRPr sz="2800">
                <a:solidFill>
                  <a:schemeClr val="accent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dirty="0" smtClean="0">
                <a:effectLst>
                  <a:glow rad="88900">
                    <a:schemeClr val="bg1"/>
                  </a:glow>
                </a:effectLst>
              </a:rPr>
              <a:t>情報学</a:t>
            </a:r>
            <a:endParaRPr lang="ja-JP" altLang="en-US" dirty="0">
              <a:effectLst>
                <a:glow rad="88900">
                  <a:schemeClr val="bg1"/>
                </a:glow>
              </a:effectLst>
            </a:endParaRPr>
          </a:p>
        </p:txBody>
      </p:sp>
      <p:sp>
        <p:nvSpPr>
          <p:cNvPr id="40" name="テキスト ボックス 39"/>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lang="en-US" altLang="ja-JP" sz="1100" dirty="0">
                <a:solidFill>
                  <a:schemeClr val="bg1"/>
                </a:solidFill>
                <a:latin typeface="+mn-ea"/>
              </a:rPr>
              <a:t>1</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extLst>
      <p:ext uri="{BB962C8B-B14F-4D97-AF65-F5344CB8AC3E}">
        <p14:creationId xmlns:p14="http://schemas.microsoft.com/office/powerpoint/2010/main" val="18667167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7"/>
                                        </p:tgtEl>
                                      </p:cBhvr>
                                    </p:animEffect>
                                    <p:set>
                                      <p:cBhvr>
                                        <p:cTn id="7" dur="1" fill="hold">
                                          <p:stCondLst>
                                            <p:cond delay="499"/>
                                          </p:stCondLst>
                                        </p:cTn>
                                        <p:tgtEl>
                                          <p:spTgt spid="37"/>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38"/>
                                        </p:tgtEl>
                                      </p:cBhvr>
                                    </p:animEffect>
                                    <p:set>
                                      <p:cBhvr>
                                        <p:cTn id="10" dur="1" fill="hold">
                                          <p:stCondLst>
                                            <p:cond delay="499"/>
                                          </p:stCondLst>
                                        </p:cTn>
                                        <p:tgtEl>
                                          <p:spTgt spid="38"/>
                                        </p:tgtEl>
                                        <p:attrNameLst>
                                          <p:attrName>style.visibility</p:attrName>
                                        </p:attrNameLst>
                                      </p:cBhvr>
                                      <p:to>
                                        <p:strVal val="hidden"/>
                                      </p:to>
                                    </p:se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000"/>
                                        <p:tgtEl>
                                          <p:spTgt spid="20"/>
                                        </p:tgtEl>
                                      </p:cBhvr>
                                    </p:animEffect>
                                    <p:anim calcmode="lin" valueType="num">
                                      <p:cBhvr>
                                        <p:cTn id="15" dur="1000" fill="hold"/>
                                        <p:tgtEl>
                                          <p:spTgt spid="20"/>
                                        </p:tgtEl>
                                        <p:attrNameLst>
                                          <p:attrName>ppt_x</p:attrName>
                                        </p:attrNameLst>
                                      </p:cBhvr>
                                      <p:tavLst>
                                        <p:tav tm="0">
                                          <p:val>
                                            <p:strVal val="#ppt_x"/>
                                          </p:val>
                                        </p:tav>
                                        <p:tav tm="100000">
                                          <p:val>
                                            <p:strVal val="#ppt_x"/>
                                          </p:val>
                                        </p:tav>
                                      </p:tavLst>
                                    </p:anim>
                                    <p:anim calcmode="lin" valueType="num">
                                      <p:cBhvr>
                                        <p:cTn id="16" dur="1000" fill="hold"/>
                                        <p:tgtEl>
                                          <p:spTgt spid="20"/>
                                        </p:tgtEl>
                                        <p:attrNameLst>
                                          <p:attrName>ppt_y</p:attrName>
                                        </p:attrNameLst>
                                      </p:cBhvr>
                                      <p:tavLst>
                                        <p:tav tm="0">
                                          <p:val>
                                            <p:strVal val="#ppt_y+.1"/>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1000"/>
                                        <p:tgtEl>
                                          <p:spTgt spid="21"/>
                                        </p:tgtEl>
                                      </p:cBhvr>
                                    </p:animEffect>
                                    <p:anim calcmode="lin" valueType="num">
                                      <p:cBhvr>
                                        <p:cTn id="21" dur="1000" fill="hold"/>
                                        <p:tgtEl>
                                          <p:spTgt spid="21"/>
                                        </p:tgtEl>
                                        <p:attrNameLst>
                                          <p:attrName>ppt_x</p:attrName>
                                        </p:attrNameLst>
                                      </p:cBhvr>
                                      <p:tavLst>
                                        <p:tav tm="0">
                                          <p:val>
                                            <p:strVal val="#ppt_x"/>
                                          </p:val>
                                        </p:tav>
                                        <p:tav tm="100000">
                                          <p:val>
                                            <p:strVal val="#ppt_x"/>
                                          </p:val>
                                        </p:tav>
                                      </p:tavLst>
                                    </p:anim>
                                    <p:anim calcmode="lin" valueType="num">
                                      <p:cBhvr>
                                        <p:cTn id="2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right)">
                                      <p:cBhvr>
                                        <p:cTn id="27" dur="1500"/>
                                        <p:tgtEl>
                                          <p:spTgt spid="11"/>
                                        </p:tgtEl>
                                      </p:cBhvr>
                                    </p:animEffect>
                                  </p:childTnLst>
                                </p:cTn>
                              </p:par>
                            </p:childTnLst>
                          </p:cTn>
                        </p:par>
                        <p:par>
                          <p:cTn id="28" fill="hold">
                            <p:stCondLst>
                              <p:cond delay="1500"/>
                            </p:stCondLst>
                            <p:childTnLst>
                              <p:par>
                                <p:cTn id="29" presetID="10"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37" fill="hold" nodeType="click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barn(outVertical)">
                                      <p:cBhvr>
                                        <p:cTn id="36" dur="750"/>
                                        <p:tgtEl>
                                          <p:spTgt spid="35"/>
                                        </p:tgtEl>
                                      </p:cBhvr>
                                    </p:animEffect>
                                  </p:childTnLst>
                                </p:cTn>
                              </p:par>
                            </p:childTnLst>
                          </p:cTn>
                        </p:par>
                        <p:par>
                          <p:cTn id="37" fill="hold">
                            <p:stCondLst>
                              <p:cond delay="750"/>
                            </p:stCondLst>
                            <p:childTnLst>
                              <p:par>
                                <p:cTn id="38" presetID="10"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500"/>
                                        <p:tgtEl>
                                          <p:spTgt spid="32"/>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37" fill="hold" nodeType="click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barn(outVertical)">
                                      <p:cBhvr>
                                        <p:cTn id="45" dur="750"/>
                                        <p:tgtEl>
                                          <p:spTgt spid="34"/>
                                        </p:tgtEl>
                                      </p:cBhvr>
                                    </p:animEffect>
                                  </p:childTnLst>
                                </p:cTn>
                              </p:par>
                            </p:childTnLst>
                          </p:cTn>
                        </p:par>
                        <p:par>
                          <p:cTn id="46" fill="hold">
                            <p:stCondLst>
                              <p:cond delay="750"/>
                            </p:stCondLst>
                            <p:childTnLst>
                              <p:par>
                                <p:cTn id="47" presetID="10" presetClass="entr" presetSubtype="0" fill="hold" grpId="0" nodeType="after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fade">
                                      <p:cBhvr>
                                        <p:cTn id="4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31" grpId="0"/>
      <p:bldP spid="32" grpId="0"/>
      <p:bldP spid="33" grpId="0"/>
      <p:bldP spid="37" grpId="0"/>
      <p:bldP spid="3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タイトル 8"/>
          <p:cNvSpPr txBox="1">
            <a:spLocks/>
          </p:cNvSpPr>
          <p:nvPr/>
        </p:nvSpPr>
        <p:spPr>
          <a:xfrm>
            <a:off x="810345" y="719595"/>
            <a:ext cx="8333656" cy="54072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統計には「記述統計」と「推測統計」がある</a:t>
            </a:r>
          </a:p>
        </p:txBody>
      </p:sp>
      <p:sp>
        <p:nvSpPr>
          <p:cNvPr id="27" name="正方形/長方形 26"/>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28" name="タイトル 8"/>
          <p:cNvSpPr txBox="1">
            <a:spLocks/>
          </p:cNvSpPr>
          <p:nvPr/>
        </p:nvSpPr>
        <p:spPr>
          <a:xfrm>
            <a:off x="1025376" y="1234820"/>
            <a:ext cx="8118624" cy="44467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記述統計</a:t>
            </a:r>
            <a:endParaRPr lang="en-US" altLang="ja-JP" sz="2200" dirty="0" smtClean="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29" name="正方形/長方形 28"/>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30" name="正方形/長方形 29"/>
          <p:cNvSpPr>
            <a:spLocks noChangeAspect="1"/>
          </p:cNvSpPr>
          <p:nvPr/>
        </p:nvSpPr>
        <p:spPr>
          <a:xfrm>
            <a:off x="1180881" y="1836187"/>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31" name="正方形/長方形 30"/>
          <p:cNvSpPr>
            <a:spLocks noChangeAspect="1"/>
          </p:cNvSpPr>
          <p:nvPr/>
        </p:nvSpPr>
        <p:spPr>
          <a:xfrm>
            <a:off x="1180881" y="2234191"/>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32" name="タイトル 8"/>
          <p:cNvSpPr txBox="1">
            <a:spLocks/>
          </p:cNvSpPr>
          <p:nvPr/>
        </p:nvSpPr>
        <p:spPr>
          <a:xfrm>
            <a:off x="1298714" y="1641428"/>
            <a:ext cx="7758585" cy="904863"/>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全数調査を前提</a:t>
            </a:r>
            <a:endParaRPr lang="en-US" altLang="ja-JP" sz="2200" dirty="0" smtClean="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データを整理・視覚化することで理解</a:t>
            </a:r>
            <a:endPar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33" name="正方形/長方形 32"/>
          <p:cNvSpPr>
            <a:spLocks noChangeAspect="1"/>
          </p:cNvSpPr>
          <p:nvPr/>
        </p:nvSpPr>
        <p:spPr>
          <a:xfrm>
            <a:off x="892274" y="2632195"/>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34" name="正方形/長方形 33"/>
          <p:cNvSpPr>
            <a:spLocks noChangeAspect="1"/>
          </p:cNvSpPr>
          <p:nvPr/>
        </p:nvSpPr>
        <p:spPr>
          <a:xfrm>
            <a:off x="1180881" y="3044129"/>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35" name="タイトル 8"/>
          <p:cNvSpPr txBox="1">
            <a:spLocks/>
          </p:cNvSpPr>
          <p:nvPr/>
        </p:nvSpPr>
        <p:spPr>
          <a:xfrm>
            <a:off x="1025376" y="2479543"/>
            <a:ext cx="8118625" cy="44467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推測統計</a:t>
            </a:r>
            <a:endParaRPr lang="en-US" altLang="ja-JP"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36" name="タイトル 8"/>
          <p:cNvSpPr txBox="1">
            <a:spLocks/>
          </p:cNvSpPr>
          <p:nvPr/>
        </p:nvSpPr>
        <p:spPr>
          <a:xfrm>
            <a:off x="1298714" y="2849370"/>
            <a:ext cx="7758585" cy="1717393"/>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サンプリング調査を前提</a:t>
            </a:r>
            <a:endParaRPr lang="en-US" altLang="ja-JP" sz="2200" dirty="0" smtClean="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部分から全体を知る</a:t>
            </a:r>
            <a:endPar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仮説が正しいかを判断する</a:t>
            </a:r>
            <a:endPar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過去から未来を予測する</a:t>
            </a:r>
            <a:endPar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37" name="正方形/長方形 36"/>
          <p:cNvSpPr>
            <a:spLocks noChangeAspect="1"/>
          </p:cNvSpPr>
          <p:nvPr/>
        </p:nvSpPr>
        <p:spPr>
          <a:xfrm>
            <a:off x="1180881" y="3442133"/>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38" name="正方形/長方形 37"/>
          <p:cNvSpPr>
            <a:spLocks noChangeAspect="1"/>
          </p:cNvSpPr>
          <p:nvPr/>
        </p:nvSpPr>
        <p:spPr>
          <a:xfrm>
            <a:off x="1180881" y="3840137"/>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39" name="正方形/長方形 38"/>
          <p:cNvSpPr>
            <a:spLocks noChangeAspect="1"/>
          </p:cNvSpPr>
          <p:nvPr/>
        </p:nvSpPr>
        <p:spPr>
          <a:xfrm>
            <a:off x="892274" y="4636145"/>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40" name="正方形/長方形 39"/>
          <p:cNvSpPr>
            <a:spLocks noChangeAspect="1"/>
          </p:cNvSpPr>
          <p:nvPr/>
        </p:nvSpPr>
        <p:spPr>
          <a:xfrm>
            <a:off x="1180881" y="4238141"/>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41" name="正方形/長方形 40"/>
          <p:cNvSpPr>
            <a:spLocks noChangeAspect="1"/>
          </p:cNvSpPr>
          <p:nvPr/>
        </p:nvSpPr>
        <p:spPr>
          <a:xfrm>
            <a:off x="1180881" y="5048079"/>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42" name="タイトル 8"/>
          <p:cNvSpPr txBox="1">
            <a:spLocks/>
          </p:cNvSpPr>
          <p:nvPr/>
        </p:nvSpPr>
        <p:spPr>
          <a:xfrm>
            <a:off x="1025376" y="4483493"/>
            <a:ext cx="8118625" cy="44467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両者は確率論でつながる</a:t>
            </a:r>
            <a:endParaRPr lang="en-US" altLang="ja-JP"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43" name="タイトル 8"/>
          <p:cNvSpPr txBox="1">
            <a:spLocks/>
          </p:cNvSpPr>
          <p:nvPr/>
        </p:nvSpPr>
        <p:spPr>
          <a:xfrm>
            <a:off x="1298714" y="4853320"/>
            <a:ext cx="7758585" cy="44467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標本抽出時のゆらぎを考える</a:t>
            </a:r>
            <a:endPar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44"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統計学の分類</a:t>
            </a:r>
          </a:p>
        </p:txBody>
      </p:sp>
      <p:grpSp>
        <p:nvGrpSpPr>
          <p:cNvPr id="45" name="グループ化 44">
            <a:extLst>
              <a:ext uri="{FF2B5EF4-FFF2-40B4-BE49-F238E27FC236}">
                <a16:creationId xmlns:a16="http://schemas.microsoft.com/office/drawing/2014/main" xmlns="" id="{FFFB9199-A0F7-4DD7-9EF4-80D79202E576}"/>
              </a:ext>
            </a:extLst>
          </p:cNvPr>
          <p:cNvGrpSpPr/>
          <p:nvPr/>
        </p:nvGrpSpPr>
        <p:grpSpPr>
          <a:xfrm>
            <a:off x="5892691" y="1382099"/>
            <a:ext cx="2331505" cy="1561222"/>
            <a:chOff x="9396536" y="542617"/>
            <a:chExt cx="2331505" cy="1561222"/>
          </a:xfrm>
        </p:grpSpPr>
        <p:sp>
          <p:nvSpPr>
            <p:cNvPr id="46" name="四角形: 角を丸くする 47">
              <a:extLst>
                <a:ext uri="{FF2B5EF4-FFF2-40B4-BE49-F238E27FC236}">
                  <a16:creationId xmlns:a16="http://schemas.microsoft.com/office/drawing/2014/main" xmlns="" id="{FFC98A61-E012-475B-A070-42EB42EB0C4A}"/>
                </a:ext>
              </a:extLst>
            </p:cNvPr>
            <p:cNvSpPr/>
            <p:nvPr/>
          </p:nvSpPr>
          <p:spPr>
            <a:xfrm>
              <a:off x="9396536" y="691766"/>
              <a:ext cx="2331505" cy="1412073"/>
            </a:xfrm>
            <a:prstGeom prst="roundRect">
              <a:avLst>
                <a:gd name="adj" fmla="val 2183"/>
              </a:avLst>
            </a:pr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ndParaRPr>
            </a:p>
          </p:txBody>
        </p:sp>
        <p:sp>
          <p:nvSpPr>
            <p:cNvPr id="47" name="正方形/長方形 46">
              <a:extLst>
                <a:ext uri="{FF2B5EF4-FFF2-40B4-BE49-F238E27FC236}">
                  <a16:creationId xmlns:a16="http://schemas.microsoft.com/office/drawing/2014/main" xmlns="" id="{8324BFC9-055D-495D-9794-AC66EC899504}"/>
                </a:ext>
              </a:extLst>
            </p:cNvPr>
            <p:cNvSpPr/>
            <p:nvPr/>
          </p:nvSpPr>
          <p:spPr>
            <a:xfrm>
              <a:off x="10258359" y="542617"/>
              <a:ext cx="607859" cy="261610"/>
            </a:xfrm>
            <a:prstGeom prst="rect">
              <a:avLst/>
            </a:prstGeom>
            <a:solidFill>
              <a:schemeClr val="bg1"/>
            </a:solidFill>
          </p:spPr>
          <p:txBody>
            <a:bodyPr wrap="none">
              <a:spAutoFit/>
            </a:bodyPr>
            <a:lstStyle/>
            <a:p>
              <a:r>
                <a:rPr lang="ja-JP" altLang="en-US" sz="1100" dirty="0">
                  <a:solidFill>
                    <a:srgbClr val="0000FF"/>
                  </a:solidFill>
                  <a:latin typeface="HGP創英角ｺﾞｼｯｸUB" panose="020B0900000000000000" pitchFamily="50" charset="-128"/>
                  <a:ea typeface="HGP創英角ｺﾞｼｯｸUB" panose="020B0900000000000000" pitchFamily="50" charset="-128"/>
                </a:rPr>
                <a:t>母集団</a:t>
              </a:r>
            </a:p>
          </p:txBody>
        </p:sp>
        <p:grpSp>
          <p:nvGrpSpPr>
            <p:cNvPr id="48" name="グループ化 47">
              <a:extLst>
                <a:ext uri="{FF2B5EF4-FFF2-40B4-BE49-F238E27FC236}">
                  <a16:creationId xmlns:a16="http://schemas.microsoft.com/office/drawing/2014/main" xmlns="" id="{C9573472-D805-4C28-817C-7C5285226DB6}"/>
                </a:ext>
              </a:extLst>
            </p:cNvPr>
            <p:cNvGrpSpPr/>
            <p:nvPr/>
          </p:nvGrpSpPr>
          <p:grpSpPr>
            <a:xfrm>
              <a:off x="9560262" y="775835"/>
              <a:ext cx="1986227" cy="965772"/>
              <a:chOff x="9058368" y="1505699"/>
              <a:chExt cx="1986227" cy="965772"/>
            </a:xfrm>
          </p:grpSpPr>
          <p:pic>
            <p:nvPicPr>
              <p:cNvPr id="52" name="図 51">
                <a:extLst>
                  <a:ext uri="{FF2B5EF4-FFF2-40B4-BE49-F238E27FC236}">
                    <a16:creationId xmlns:a16="http://schemas.microsoft.com/office/drawing/2014/main" xmlns="" id="{566F5CC0-0E59-4374-B74D-015945A1496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97697" y="1683612"/>
                <a:ext cx="164607" cy="460288"/>
              </a:xfrm>
              <a:prstGeom prst="rect">
                <a:avLst/>
              </a:prstGeom>
            </p:spPr>
          </p:pic>
          <p:pic>
            <p:nvPicPr>
              <p:cNvPr id="53" name="図 52">
                <a:extLst>
                  <a:ext uri="{FF2B5EF4-FFF2-40B4-BE49-F238E27FC236}">
                    <a16:creationId xmlns:a16="http://schemas.microsoft.com/office/drawing/2014/main" xmlns="" id="{7B9B0867-F583-447A-A429-C4A7BD12BE6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0606771" y="1505699"/>
                <a:ext cx="164606" cy="460288"/>
              </a:xfrm>
              <a:prstGeom prst="rect">
                <a:avLst/>
              </a:prstGeom>
            </p:spPr>
          </p:pic>
          <p:pic>
            <p:nvPicPr>
              <p:cNvPr id="54" name="図 53">
                <a:extLst>
                  <a:ext uri="{FF2B5EF4-FFF2-40B4-BE49-F238E27FC236}">
                    <a16:creationId xmlns:a16="http://schemas.microsoft.com/office/drawing/2014/main" xmlns="" id="{FFD7B890-EEEC-4626-8EE7-EC690282622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37032" y="1520151"/>
                <a:ext cx="164607" cy="460288"/>
              </a:xfrm>
              <a:prstGeom prst="rect">
                <a:avLst/>
              </a:prstGeom>
            </p:spPr>
          </p:pic>
          <p:pic>
            <p:nvPicPr>
              <p:cNvPr id="55" name="図 54">
                <a:extLst>
                  <a:ext uri="{FF2B5EF4-FFF2-40B4-BE49-F238E27FC236}">
                    <a16:creationId xmlns:a16="http://schemas.microsoft.com/office/drawing/2014/main" xmlns="" id="{CD7AC446-A0A8-468F-8D1B-5450E43F20B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058368" y="1767429"/>
                <a:ext cx="164606" cy="460288"/>
              </a:xfrm>
              <a:prstGeom prst="rect">
                <a:avLst/>
              </a:prstGeom>
            </p:spPr>
          </p:pic>
          <p:pic>
            <p:nvPicPr>
              <p:cNvPr id="56" name="図 55">
                <a:extLst>
                  <a:ext uri="{FF2B5EF4-FFF2-40B4-BE49-F238E27FC236}">
                    <a16:creationId xmlns:a16="http://schemas.microsoft.com/office/drawing/2014/main" xmlns="" id="{E6126E87-F220-479B-9395-0D7AA2FA278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0498769" y="2011183"/>
                <a:ext cx="164606" cy="460288"/>
              </a:xfrm>
              <a:prstGeom prst="rect">
                <a:avLst/>
              </a:prstGeom>
            </p:spPr>
          </p:pic>
          <p:pic>
            <p:nvPicPr>
              <p:cNvPr id="57" name="図 56">
                <a:extLst>
                  <a:ext uri="{FF2B5EF4-FFF2-40B4-BE49-F238E27FC236}">
                    <a16:creationId xmlns:a16="http://schemas.microsoft.com/office/drawing/2014/main" xmlns="" id="{B56268BA-B82A-4C15-83D3-CFE26FA1029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732019" y="1640399"/>
                <a:ext cx="164607" cy="460288"/>
              </a:xfrm>
              <a:prstGeom prst="rect">
                <a:avLst/>
              </a:prstGeom>
            </p:spPr>
          </p:pic>
          <p:pic>
            <p:nvPicPr>
              <p:cNvPr id="58" name="図 57">
                <a:extLst>
                  <a:ext uri="{FF2B5EF4-FFF2-40B4-BE49-F238E27FC236}">
                    <a16:creationId xmlns:a16="http://schemas.microsoft.com/office/drawing/2014/main" xmlns="" id="{C0B0D7CD-4910-4ABA-BC87-A9BE86A9C16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63928" y="1982555"/>
                <a:ext cx="164607" cy="460288"/>
              </a:xfrm>
              <a:prstGeom prst="rect">
                <a:avLst/>
              </a:prstGeom>
            </p:spPr>
          </p:pic>
          <p:pic>
            <p:nvPicPr>
              <p:cNvPr id="59" name="図 58">
                <a:extLst>
                  <a:ext uri="{FF2B5EF4-FFF2-40B4-BE49-F238E27FC236}">
                    <a16:creationId xmlns:a16="http://schemas.microsoft.com/office/drawing/2014/main" xmlns="" id="{74AEB8D3-94E9-417D-B9FC-C3A07C03A69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79988" y="1880623"/>
                <a:ext cx="164607" cy="460288"/>
              </a:xfrm>
              <a:prstGeom prst="rect">
                <a:avLst/>
              </a:prstGeom>
            </p:spPr>
          </p:pic>
          <p:pic>
            <p:nvPicPr>
              <p:cNvPr id="60" name="図 59">
                <a:extLst>
                  <a:ext uri="{FF2B5EF4-FFF2-40B4-BE49-F238E27FC236}">
                    <a16:creationId xmlns:a16="http://schemas.microsoft.com/office/drawing/2014/main" xmlns="" id="{DCAA7826-4231-4757-BABE-5F37AB317A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07232" y="1982555"/>
                <a:ext cx="164607" cy="460288"/>
              </a:xfrm>
              <a:prstGeom prst="rect">
                <a:avLst/>
              </a:prstGeom>
            </p:spPr>
          </p:pic>
        </p:grpSp>
        <p:grpSp>
          <p:nvGrpSpPr>
            <p:cNvPr id="49" name="グループ化 48">
              <a:extLst>
                <a:ext uri="{FF2B5EF4-FFF2-40B4-BE49-F238E27FC236}">
                  <a16:creationId xmlns:a16="http://schemas.microsoft.com/office/drawing/2014/main" xmlns="" id="{4F0FAC6A-F66C-4F37-974F-E26CB16BFE6F}"/>
                </a:ext>
              </a:extLst>
            </p:cNvPr>
            <p:cNvGrpSpPr/>
            <p:nvPr/>
          </p:nvGrpSpPr>
          <p:grpSpPr>
            <a:xfrm>
              <a:off x="10008206" y="1627529"/>
              <a:ext cx="1108164" cy="461665"/>
              <a:chOff x="10296368" y="1740143"/>
              <a:chExt cx="1108164" cy="461665"/>
            </a:xfrm>
          </p:grpSpPr>
          <p:sp>
            <p:nvSpPr>
              <p:cNvPr id="50" name="正方形/長方形 49">
                <a:extLst>
                  <a:ext uri="{FF2B5EF4-FFF2-40B4-BE49-F238E27FC236}">
                    <a16:creationId xmlns:a16="http://schemas.microsoft.com/office/drawing/2014/main" xmlns="" id="{A1EB2FF3-133C-41BF-985B-83F30538293E}"/>
                  </a:ext>
                </a:extLst>
              </p:cNvPr>
              <p:cNvSpPr/>
              <p:nvPr/>
            </p:nvSpPr>
            <p:spPr>
              <a:xfrm>
                <a:off x="10296368" y="1853944"/>
                <a:ext cx="800219" cy="338554"/>
              </a:xfrm>
              <a:prstGeom prst="rect">
                <a:avLst/>
              </a:prstGeom>
            </p:spPr>
            <p:txBody>
              <a:bodyPr wrap="none">
                <a:spAutoFit/>
              </a:bodyPr>
              <a:lstStyle/>
              <a:p>
                <a:r>
                  <a:rPr lang="ja-JP" altLang="en-US" sz="1600" dirty="0">
                    <a:latin typeface="HGP創英角ｺﾞｼｯｸUB" panose="020B0900000000000000" pitchFamily="50" charset="-128"/>
                    <a:ea typeface="HGP創英角ｺﾞｼｯｸUB" panose="020B0900000000000000" pitchFamily="50" charset="-128"/>
                  </a:rPr>
                  <a:t>母平均</a:t>
                </a:r>
              </a:p>
            </p:txBody>
          </p:sp>
          <mc:AlternateContent xmlns:mc="http://schemas.openxmlformats.org/markup-compatibility/2006" xmlns:a14="http://schemas.microsoft.com/office/drawing/2010/main">
            <mc:Choice Requires="a14">
              <p:sp>
                <p:nvSpPr>
                  <p:cNvPr id="51" name="正方形/長方形 50">
                    <a:extLst>
                      <a:ext uri="{FF2B5EF4-FFF2-40B4-BE49-F238E27FC236}">
                        <a16:creationId xmlns:a16="http://schemas.microsoft.com/office/drawing/2014/main" xmlns="" id="{98E07103-89ED-4D75-9B5C-CF0F31C2D5D9}"/>
                      </a:ext>
                    </a:extLst>
                  </p:cNvPr>
                  <p:cNvSpPr/>
                  <p:nvPr/>
                </p:nvSpPr>
                <p:spPr>
                  <a:xfrm>
                    <a:off x="10940687" y="1740143"/>
                    <a:ext cx="46384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400" i="1">
                              <a:latin typeface="Cambria Math"/>
                            </a:rPr>
                            <m:t>𝜇</m:t>
                          </m:r>
                        </m:oMath>
                      </m:oMathPara>
                    </a14:m>
                    <a:endParaRPr lang="ja-JP" altLang="en-US" sz="1600" dirty="0">
                      <a:latin typeface="HGP創英角ｺﾞｼｯｸUB" panose="020B0900000000000000" pitchFamily="50" charset="-128"/>
                      <a:ea typeface="HGP創英角ｺﾞｼｯｸUB" panose="020B0900000000000000" pitchFamily="50" charset="-128"/>
                    </a:endParaRPr>
                  </a:p>
                </p:txBody>
              </p:sp>
            </mc:Choice>
            <mc:Fallback xmlns="">
              <p:sp>
                <p:nvSpPr>
                  <p:cNvPr id="83" name="正方形/長方形 82">
                    <a:extLst>
                      <a:ext uri="{FF2B5EF4-FFF2-40B4-BE49-F238E27FC236}">
                        <a16:creationId xmlns:a16="http://schemas.microsoft.com/office/drawing/2014/main" id="{98E07103-89ED-4D75-9B5C-CF0F31C2D5D9}"/>
                      </a:ext>
                    </a:extLst>
                  </p:cNvPr>
                  <p:cNvSpPr>
                    <a:spLocks noRot="1" noChangeAspect="1" noMove="1" noResize="1" noEditPoints="1" noAdjustHandles="1" noChangeArrowheads="1" noChangeShapeType="1" noTextEdit="1"/>
                  </p:cNvSpPr>
                  <p:nvPr/>
                </p:nvSpPr>
                <p:spPr>
                  <a:xfrm>
                    <a:off x="10940687" y="1740143"/>
                    <a:ext cx="463845" cy="461665"/>
                  </a:xfrm>
                  <a:prstGeom prst="rect">
                    <a:avLst/>
                  </a:prstGeom>
                  <a:blipFill>
                    <a:blip r:embed="rId12"/>
                    <a:stretch>
                      <a:fillRect b="-10526"/>
                    </a:stretch>
                  </a:blipFill>
                </p:spPr>
                <p:txBody>
                  <a:bodyPr/>
                  <a:lstStyle/>
                  <a:p>
                    <a:r>
                      <a:rPr lang="ja-JP" altLang="en-US">
                        <a:noFill/>
                      </a:rPr>
                      <a:t> </a:t>
                    </a:r>
                  </a:p>
                </p:txBody>
              </p:sp>
            </mc:Fallback>
          </mc:AlternateContent>
        </p:grpSp>
      </p:grpSp>
      <p:grpSp>
        <p:nvGrpSpPr>
          <p:cNvPr id="61" name="グループ化 60">
            <a:extLst>
              <a:ext uri="{FF2B5EF4-FFF2-40B4-BE49-F238E27FC236}">
                <a16:creationId xmlns:a16="http://schemas.microsoft.com/office/drawing/2014/main" xmlns="" id="{68A93785-3CC3-4E89-A742-880207535D54}"/>
              </a:ext>
            </a:extLst>
          </p:cNvPr>
          <p:cNvGrpSpPr/>
          <p:nvPr/>
        </p:nvGrpSpPr>
        <p:grpSpPr>
          <a:xfrm>
            <a:off x="6587585" y="4029304"/>
            <a:ext cx="941716" cy="460288"/>
            <a:chOff x="9476780" y="2999117"/>
            <a:chExt cx="941716" cy="460288"/>
          </a:xfrm>
        </p:grpSpPr>
        <p:pic>
          <p:nvPicPr>
            <p:cNvPr id="62" name="図 61">
              <a:extLst>
                <a:ext uri="{FF2B5EF4-FFF2-40B4-BE49-F238E27FC236}">
                  <a16:creationId xmlns:a16="http://schemas.microsoft.com/office/drawing/2014/main" xmlns="" id="{2B7B3218-EF57-496D-A620-0ABDACD50A7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476780" y="2999117"/>
              <a:ext cx="164607" cy="460288"/>
            </a:xfrm>
            <a:prstGeom prst="rect">
              <a:avLst/>
            </a:prstGeom>
          </p:spPr>
        </p:pic>
        <p:pic>
          <p:nvPicPr>
            <p:cNvPr id="63" name="図 62">
              <a:extLst>
                <a:ext uri="{FF2B5EF4-FFF2-40B4-BE49-F238E27FC236}">
                  <a16:creationId xmlns:a16="http://schemas.microsoft.com/office/drawing/2014/main" xmlns="" id="{1657EA20-AA79-4B46-BD23-44E533DDC93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863569" y="2999117"/>
              <a:ext cx="164606" cy="460288"/>
            </a:xfrm>
            <a:prstGeom prst="rect">
              <a:avLst/>
            </a:prstGeom>
          </p:spPr>
        </p:pic>
        <p:pic>
          <p:nvPicPr>
            <p:cNvPr id="64" name="図 63">
              <a:extLst>
                <a:ext uri="{FF2B5EF4-FFF2-40B4-BE49-F238E27FC236}">
                  <a16:creationId xmlns:a16="http://schemas.microsoft.com/office/drawing/2014/main" xmlns="" id="{12EB435D-F6AD-43ED-BA50-6276339802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3889" y="2999117"/>
              <a:ext cx="164607" cy="460288"/>
            </a:xfrm>
            <a:prstGeom prst="rect">
              <a:avLst/>
            </a:prstGeom>
          </p:spPr>
        </p:pic>
      </p:grpSp>
      <p:grpSp>
        <p:nvGrpSpPr>
          <p:cNvPr id="65" name="グループ化 64"/>
          <p:cNvGrpSpPr/>
          <p:nvPr/>
        </p:nvGrpSpPr>
        <p:grpSpPr>
          <a:xfrm>
            <a:off x="5892691" y="3720997"/>
            <a:ext cx="2331505" cy="1090531"/>
            <a:chOff x="5892691" y="3720997"/>
            <a:chExt cx="2331505" cy="1090531"/>
          </a:xfrm>
        </p:grpSpPr>
        <p:sp>
          <p:nvSpPr>
            <p:cNvPr id="66" name="四角形: 角を丸くする 76">
              <a:extLst>
                <a:ext uri="{FF2B5EF4-FFF2-40B4-BE49-F238E27FC236}">
                  <a16:creationId xmlns:a16="http://schemas.microsoft.com/office/drawing/2014/main" xmlns="" id="{00113DA3-576F-42F8-ADDC-659C769312E3}"/>
                </a:ext>
              </a:extLst>
            </p:cNvPr>
            <p:cNvSpPr/>
            <p:nvPr/>
          </p:nvSpPr>
          <p:spPr>
            <a:xfrm>
              <a:off x="5892691" y="3875528"/>
              <a:ext cx="2331505" cy="936000"/>
            </a:xfrm>
            <a:prstGeom prst="roundRect">
              <a:avLst>
                <a:gd name="adj" fmla="val 3487"/>
              </a:avLst>
            </a:prstGeom>
            <a:noFill/>
            <a:ln w="19050">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ED7D31"/>
                </a:solidFill>
                <a:latin typeface="Arial" panose="020B0604020202020204" pitchFamily="34" charset="0"/>
              </a:endParaRPr>
            </a:p>
          </p:txBody>
        </p:sp>
        <p:sp>
          <p:nvSpPr>
            <p:cNvPr id="91" name="正方形/長方形 90">
              <a:extLst>
                <a:ext uri="{FF2B5EF4-FFF2-40B4-BE49-F238E27FC236}">
                  <a16:creationId xmlns:a16="http://schemas.microsoft.com/office/drawing/2014/main" xmlns="" id="{22BC60F8-A3B3-4655-8948-75FFCEE36F3D}"/>
                </a:ext>
              </a:extLst>
            </p:cNvPr>
            <p:cNvSpPr/>
            <p:nvPr/>
          </p:nvSpPr>
          <p:spPr>
            <a:xfrm>
              <a:off x="6786574" y="3720997"/>
              <a:ext cx="543739" cy="276999"/>
            </a:xfrm>
            <a:prstGeom prst="rect">
              <a:avLst/>
            </a:prstGeom>
            <a:solidFill>
              <a:schemeClr val="bg1"/>
            </a:solidFill>
          </p:spPr>
          <p:txBody>
            <a:bodyPr wrap="none">
              <a:spAutoFit/>
            </a:bodyPr>
            <a:lstStyle/>
            <a:p>
              <a:r>
                <a:rPr lang="ja-JP" altLang="en-US" sz="1200" dirty="0">
                  <a:solidFill>
                    <a:srgbClr val="ED7D31"/>
                  </a:solidFill>
                  <a:latin typeface="HGP創英角ｺﾞｼｯｸUB" panose="020B0900000000000000" pitchFamily="50" charset="-128"/>
                  <a:ea typeface="HGP創英角ｺﾞｼｯｸUB" panose="020B0900000000000000" pitchFamily="50" charset="-128"/>
                </a:rPr>
                <a:t>標 本</a:t>
              </a:r>
            </a:p>
          </p:txBody>
        </p:sp>
      </p:grpSp>
      <p:grpSp>
        <p:nvGrpSpPr>
          <p:cNvPr id="92" name="グループ化 91">
            <a:extLst>
              <a:ext uri="{FF2B5EF4-FFF2-40B4-BE49-F238E27FC236}">
                <a16:creationId xmlns:a16="http://schemas.microsoft.com/office/drawing/2014/main" xmlns="" id="{75E4C9EA-606D-4B59-A4D6-E919D1B4228E}"/>
              </a:ext>
            </a:extLst>
          </p:cNvPr>
          <p:cNvGrpSpPr/>
          <p:nvPr/>
        </p:nvGrpSpPr>
        <p:grpSpPr>
          <a:xfrm>
            <a:off x="6446823" y="4447402"/>
            <a:ext cx="1356495" cy="400110"/>
            <a:chOff x="10205803" y="3759114"/>
            <a:chExt cx="1356495" cy="400110"/>
          </a:xfrm>
        </p:grpSpPr>
        <p:sp>
          <p:nvSpPr>
            <p:cNvPr id="93" name="正方形/長方形 92">
              <a:extLst>
                <a:ext uri="{FF2B5EF4-FFF2-40B4-BE49-F238E27FC236}">
                  <a16:creationId xmlns:a16="http://schemas.microsoft.com/office/drawing/2014/main" xmlns="" id="{059F460A-51A2-4707-9D59-CAC1291F2728}"/>
                </a:ext>
              </a:extLst>
            </p:cNvPr>
            <p:cNvSpPr/>
            <p:nvPr/>
          </p:nvSpPr>
          <p:spPr>
            <a:xfrm>
              <a:off x="10205803" y="3775337"/>
              <a:ext cx="1005403" cy="338554"/>
            </a:xfrm>
            <a:prstGeom prst="rect">
              <a:avLst/>
            </a:prstGeom>
          </p:spPr>
          <p:txBody>
            <a:bodyPr wrap="none">
              <a:spAutoFit/>
            </a:bodyPr>
            <a:lstStyle/>
            <a:p>
              <a:r>
                <a:rPr lang="ja-JP" altLang="en-US" sz="1600" dirty="0">
                  <a:latin typeface="HGP創英角ｺﾞｼｯｸUB" panose="020B0900000000000000" pitchFamily="50" charset="-128"/>
                  <a:ea typeface="HGP創英角ｺﾞｼｯｸUB" panose="020B0900000000000000" pitchFamily="50" charset="-128"/>
                </a:rPr>
                <a:t>標本平均</a:t>
              </a:r>
            </a:p>
          </p:txBody>
        </p:sp>
        <mc:AlternateContent xmlns:mc="http://schemas.openxmlformats.org/markup-compatibility/2006" xmlns:a14="http://schemas.microsoft.com/office/drawing/2010/main">
          <mc:Choice Requires="a14">
            <p:sp>
              <p:nvSpPr>
                <p:cNvPr id="94" name="正方形/長方形 93">
                  <a:extLst>
                    <a:ext uri="{FF2B5EF4-FFF2-40B4-BE49-F238E27FC236}">
                      <a16:creationId xmlns:a16="http://schemas.microsoft.com/office/drawing/2014/main" xmlns="" id="{E67048E5-4D5B-47A9-878D-1C4D617585D1}"/>
                    </a:ext>
                  </a:extLst>
                </p:cNvPr>
                <p:cNvSpPr/>
                <p:nvPr/>
              </p:nvSpPr>
              <p:spPr>
                <a:xfrm>
                  <a:off x="11121280" y="3759114"/>
                  <a:ext cx="441018" cy="400110"/>
                </a:xfrm>
                <a:prstGeom prst="rect">
                  <a:avLst/>
                </a:prstGeom>
              </p:spPr>
              <p:txBody>
                <a:bodyPr wrap="none">
                  <a:spAutoFit/>
                </a:bodyPr>
                <a:lstStyle/>
                <a:p>
                  <a14:m>
                    <m:oMath xmlns:m="http://schemas.openxmlformats.org/officeDocument/2006/math">
                      <m:acc>
                        <m:accPr>
                          <m:chr m:val="̅"/>
                          <m:ctrlPr>
                            <a:rPr lang="en-US" altLang="ja-JP" sz="2000" i="1">
                              <a:latin typeface="Cambria Math"/>
                            </a:rPr>
                          </m:ctrlPr>
                        </m:accPr>
                        <m:e>
                          <m:r>
                            <a:rPr lang="en-US" altLang="ja-JP" sz="2000" i="1">
                              <a:latin typeface="Cambria Math" panose="02040503050406030204" pitchFamily="18" charset="0"/>
                            </a:rPr>
                            <m:t>𝑋</m:t>
                          </m:r>
                        </m:e>
                      </m:acc>
                    </m:oMath>
                  </a14:m>
                  <a:r>
                    <a:rPr lang="ja-JP" altLang="en-US" sz="2000" dirty="0">
                      <a:latin typeface="HGP創英角ｺﾞｼｯｸUB" panose="020B0900000000000000" pitchFamily="50" charset="-128"/>
                      <a:ea typeface="HGP創英角ｺﾞｼｯｸUB" panose="020B0900000000000000" pitchFamily="50" charset="-128"/>
                    </a:rPr>
                    <a:t> </a:t>
                  </a:r>
                  <a:endParaRPr lang="ja-JP" altLang="en-US" sz="1400" dirty="0">
                    <a:latin typeface="HGP創英角ｺﾞｼｯｸUB" panose="020B0900000000000000" pitchFamily="50" charset="-128"/>
                    <a:ea typeface="HGP創英角ｺﾞｼｯｸUB" panose="020B0900000000000000" pitchFamily="50" charset="-128"/>
                  </a:endParaRPr>
                </a:p>
              </p:txBody>
            </p:sp>
          </mc:Choice>
          <mc:Fallback xmlns="">
            <p:sp>
              <p:nvSpPr>
                <p:cNvPr id="84" name="正方形/長方形 83">
                  <a:extLst>
                    <a:ext uri="{FF2B5EF4-FFF2-40B4-BE49-F238E27FC236}">
                      <a16:creationId xmlns:a16="http://schemas.microsoft.com/office/drawing/2014/main" id="{E67048E5-4D5B-47A9-878D-1C4D617585D1}"/>
                    </a:ext>
                  </a:extLst>
                </p:cNvPr>
                <p:cNvSpPr>
                  <a:spLocks noRot="1" noChangeAspect="1" noMove="1" noResize="1" noEditPoints="1" noAdjustHandles="1" noChangeArrowheads="1" noChangeShapeType="1" noTextEdit="1"/>
                </p:cNvSpPr>
                <p:nvPr/>
              </p:nvSpPr>
              <p:spPr>
                <a:xfrm>
                  <a:off x="11121280" y="3759114"/>
                  <a:ext cx="441018" cy="400110"/>
                </a:xfrm>
                <a:prstGeom prst="rect">
                  <a:avLst/>
                </a:prstGeom>
                <a:blipFill>
                  <a:blip r:embed="rId13"/>
                  <a:stretch>
                    <a:fillRect/>
                  </a:stretch>
                </a:blipFill>
              </p:spPr>
              <p:txBody>
                <a:bodyPr/>
                <a:lstStyle/>
                <a:p>
                  <a:r>
                    <a:rPr lang="ja-JP" altLang="en-US">
                      <a:noFill/>
                    </a:rPr>
                    <a:t> </a:t>
                  </a:r>
                </a:p>
              </p:txBody>
            </p:sp>
          </mc:Fallback>
        </mc:AlternateContent>
      </p:grpSp>
      <p:sp>
        <p:nvSpPr>
          <p:cNvPr id="95" name="矢印: 下 86">
            <a:extLst>
              <a:ext uri="{FF2B5EF4-FFF2-40B4-BE49-F238E27FC236}">
                <a16:creationId xmlns:a16="http://schemas.microsoft.com/office/drawing/2014/main" xmlns="" id="{39807DA2-CAC5-4CA5-A26F-C2AB42E01FC3}"/>
              </a:ext>
            </a:extLst>
          </p:cNvPr>
          <p:cNvSpPr/>
          <p:nvPr/>
        </p:nvSpPr>
        <p:spPr>
          <a:xfrm>
            <a:off x="7466862" y="2772452"/>
            <a:ext cx="644988" cy="1296000"/>
          </a:xfrm>
          <a:prstGeom prst="downArrow">
            <a:avLst>
              <a:gd name="adj1" fmla="val 44814"/>
              <a:gd name="adj2" fmla="val 58632"/>
            </a:avLst>
          </a:prstGeom>
          <a:gradFill flip="none" rotWithShape="1">
            <a:gsLst>
              <a:gs pos="88000">
                <a:schemeClr val="bg1">
                  <a:lumMod val="75000"/>
                </a:schemeClr>
              </a:gs>
              <a:gs pos="31000">
                <a:schemeClr val="bg1">
                  <a:lumMod val="85000"/>
                </a:schemeClr>
              </a:gs>
              <a:gs pos="8000">
                <a:schemeClr val="bg1"/>
              </a:gs>
            </a:gsLst>
            <a:lin ang="54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6" name="正方形/長方形 95">
            <a:extLst>
              <a:ext uri="{FF2B5EF4-FFF2-40B4-BE49-F238E27FC236}">
                <a16:creationId xmlns:a16="http://schemas.microsoft.com/office/drawing/2014/main" xmlns="" id="{17116E36-9323-4F14-9464-282A686FB1AA}"/>
              </a:ext>
            </a:extLst>
          </p:cNvPr>
          <p:cNvSpPr/>
          <p:nvPr/>
        </p:nvSpPr>
        <p:spPr>
          <a:xfrm>
            <a:off x="7341597" y="3273831"/>
            <a:ext cx="902811" cy="307777"/>
          </a:xfrm>
          <a:prstGeom prst="rect">
            <a:avLst/>
          </a:prstGeom>
        </p:spPr>
        <p:txBody>
          <a:bodyPr wrap="none">
            <a:spAutoFit/>
          </a:bodyPr>
          <a:lstStyle/>
          <a:p>
            <a:r>
              <a:rPr lang="ja-JP" altLang="en-US" sz="1400" dirty="0">
                <a:latin typeface="HGP創英角ｺﾞｼｯｸUB" panose="020B0900000000000000" pitchFamily="50" charset="-128"/>
                <a:ea typeface="HGP創英角ｺﾞｼｯｸUB" panose="020B0900000000000000" pitchFamily="50" charset="-128"/>
              </a:rPr>
              <a:t>標本抽出</a:t>
            </a:r>
          </a:p>
        </p:txBody>
      </p:sp>
      <p:cxnSp>
        <p:nvCxnSpPr>
          <p:cNvPr id="97" name="直線矢印コネクタ 96">
            <a:extLst>
              <a:ext uri="{FF2B5EF4-FFF2-40B4-BE49-F238E27FC236}">
                <a16:creationId xmlns:a16="http://schemas.microsoft.com/office/drawing/2014/main" xmlns="" id="{2DFEF092-4F14-4D21-8F82-24BB616FC496}"/>
              </a:ext>
            </a:extLst>
          </p:cNvPr>
          <p:cNvCxnSpPr>
            <a:cxnSpLocks/>
          </p:cNvCxnSpPr>
          <p:nvPr/>
        </p:nvCxnSpPr>
        <p:spPr>
          <a:xfrm>
            <a:off x="6282212" y="2965391"/>
            <a:ext cx="0" cy="900000"/>
          </a:xfrm>
          <a:prstGeom prst="straightConnector1">
            <a:avLst/>
          </a:prstGeom>
          <a:ln w="31750">
            <a:solidFill>
              <a:schemeClr val="tx1"/>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98" name="正方形/長方形 97">
            <a:extLst>
              <a:ext uri="{FF2B5EF4-FFF2-40B4-BE49-F238E27FC236}">
                <a16:creationId xmlns:a16="http://schemas.microsoft.com/office/drawing/2014/main" xmlns="" id="{FDE1F1A3-D382-48DE-885D-AFC90137F8D3}"/>
              </a:ext>
            </a:extLst>
          </p:cNvPr>
          <p:cNvSpPr/>
          <p:nvPr/>
        </p:nvSpPr>
        <p:spPr>
          <a:xfrm>
            <a:off x="5920575" y="3268818"/>
            <a:ext cx="723275" cy="307777"/>
          </a:xfrm>
          <a:prstGeom prst="rect">
            <a:avLst/>
          </a:prstGeom>
          <a:solidFill>
            <a:schemeClr val="bg1"/>
          </a:solidFill>
        </p:spPr>
        <p:txBody>
          <a:bodyPr wrap="none">
            <a:spAutoFit/>
          </a:bodyPr>
          <a:lstStyle/>
          <a:p>
            <a:r>
              <a:rPr lang="ja-JP" altLang="en-US" sz="1400" dirty="0">
                <a:latin typeface="HGP創英角ｺﾞｼｯｸUB" panose="020B0900000000000000" pitchFamily="50" charset="-128"/>
                <a:ea typeface="HGP創英角ｺﾞｼｯｸUB" panose="020B0900000000000000" pitchFamily="50" charset="-128"/>
              </a:rPr>
              <a:t>確率論</a:t>
            </a:r>
          </a:p>
        </p:txBody>
      </p:sp>
      <p:sp>
        <p:nvSpPr>
          <p:cNvPr id="100" name="テキスト ボックス 99"/>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lang="en-US" altLang="ja-JP" sz="1100" dirty="0">
                <a:solidFill>
                  <a:schemeClr val="bg1"/>
                </a:solidFill>
                <a:latin typeface="+mn-ea"/>
              </a:rPr>
              <a:t>1</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custDataLst>
      <p:tags r:id="rId1"/>
    </p:custDataLst>
    <p:extLst>
      <p:ext uri="{BB962C8B-B14F-4D97-AF65-F5344CB8AC3E}">
        <p14:creationId xmlns:p14="http://schemas.microsoft.com/office/powerpoint/2010/main" val="25342462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up)">
                                      <p:cBhvr>
                                        <p:cTn id="7" dur="750"/>
                                        <p:tgtEl>
                                          <p:spTgt spid="95"/>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96"/>
                                        </p:tgtEl>
                                        <p:attrNameLst>
                                          <p:attrName>style.visibility</p:attrName>
                                        </p:attrNameLst>
                                      </p:cBhvr>
                                      <p:to>
                                        <p:strVal val="visible"/>
                                      </p:to>
                                    </p:set>
                                    <p:animEffect transition="in" filter="fade">
                                      <p:cBhvr>
                                        <p:cTn id="11" dur="500"/>
                                        <p:tgtEl>
                                          <p:spTgt spid="96"/>
                                        </p:tgtEl>
                                      </p:cBhvr>
                                    </p:animEffect>
                                  </p:childTnLst>
                                </p:cTn>
                              </p:par>
                            </p:childTnLst>
                          </p:cTn>
                        </p:par>
                        <p:par>
                          <p:cTn id="12" fill="hold">
                            <p:stCondLst>
                              <p:cond delay="1250"/>
                            </p:stCondLst>
                            <p:childTnLst>
                              <p:par>
                                <p:cTn id="13" presetID="22" presetClass="entr" presetSubtype="1" fill="hold" nodeType="afterEffect">
                                  <p:stCondLst>
                                    <p:cond delay="350"/>
                                  </p:stCondLst>
                                  <p:childTnLst>
                                    <p:set>
                                      <p:cBhvr>
                                        <p:cTn id="14" dur="1" fill="hold">
                                          <p:stCondLst>
                                            <p:cond delay="0"/>
                                          </p:stCondLst>
                                        </p:cTn>
                                        <p:tgtEl>
                                          <p:spTgt spid="65"/>
                                        </p:tgtEl>
                                        <p:attrNameLst>
                                          <p:attrName>style.visibility</p:attrName>
                                        </p:attrNameLst>
                                      </p:cBhvr>
                                      <p:to>
                                        <p:strVal val="visible"/>
                                      </p:to>
                                    </p:set>
                                    <p:animEffect transition="in" filter="wipe(up)">
                                      <p:cBhvr>
                                        <p:cTn id="15" dur="750"/>
                                        <p:tgtEl>
                                          <p:spTgt spid="65"/>
                                        </p:tgtEl>
                                      </p:cBhvr>
                                    </p:animEffect>
                                  </p:childTnLst>
                                </p:cTn>
                              </p:par>
                            </p:childTnLst>
                          </p:cTn>
                        </p:par>
                        <p:par>
                          <p:cTn id="16" fill="hold">
                            <p:stCondLst>
                              <p:cond delay="2350"/>
                            </p:stCondLst>
                            <p:childTnLst>
                              <p:par>
                                <p:cTn id="17" presetID="10" presetClass="entr" presetSubtype="0" fill="hold" nodeType="afterEffect">
                                  <p:stCondLst>
                                    <p:cond delay="250"/>
                                  </p:stCondLst>
                                  <p:childTnLst>
                                    <p:set>
                                      <p:cBhvr>
                                        <p:cTn id="18" dur="1" fill="hold">
                                          <p:stCondLst>
                                            <p:cond delay="0"/>
                                          </p:stCondLst>
                                        </p:cTn>
                                        <p:tgtEl>
                                          <p:spTgt spid="61"/>
                                        </p:tgtEl>
                                        <p:attrNameLst>
                                          <p:attrName>style.visibility</p:attrName>
                                        </p:attrNameLst>
                                      </p:cBhvr>
                                      <p:to>
                                        <p:strVal val="visible"/>
                                      </p:to>
                                    </p:set>
                                    <p:animEffect transition="in" filter="fade">
                                      <p:cBhvr>
                                        <p:cTn id="19" dur="500"/>
                                        <p:tgtEl>
                                          <p:spTgt spid="61"/>
                                        </p:tgtEl>
                                      </p:cBhvr>
                                    </p:animEffect>
                                  </p:childTnLst>
                                </p:cTn>
                              </p:par>
                            </p:childTnLst>
                          </p:cTn>
                        </p:par>
                        <p:par>
                          <p:cTn id="20" fill="hold">
                            <p:stCondLst>
                              <p:cond delay="3100"/>
                            </p:stCondLst>
                            <p:childTnLst>
                              <p:par>
                                <p:cTn id="21" presetID="10" presetClass="entr" presetSubtype="0" fill="hold" nodeType="afterEffect">
                                  <p:stCondLst>
                                    <p:cond delay="0"/>
                                  </p:stCondLst>
                                  <p:childTnLst>
                                    <p:set>
                                      <p:cBhvr>
                                        <p:cTn id="22" dur="1" fill="hold">
                                          <p:stCondLst>
                                            <p:cond delay="0"/>
                                          </p:stCondLst>
                                        </p:cTn>
                                        <p:tgtEl>
                                          <p:spTgt spid="92"/>
                                        </p:tgtEl>
                                        <p:attrNameLst>
                                          <p:attrName>style.visibility</p:attrName>
                                        </p:attrNameLst>
                                      </p:cBhvr>
                                      <p:to>
                                        <p:strVal val="visible"/>
                                      </p:to>
                                    </p:set>
                                    <p:animEffect transition="in" filter="fade">
                                      <p:cBhvr>
                                        <p:cTn id="23" dur="500"/>
                                        <p:tgtEl>
                                          <p:spTgt spid="92"/>
                                        </p:tgtEl>
                                      </p:cBhvr>
                                    </p:animEffect>
                                  </p:childTnLst>
                                </p:cTn>
                              </p:par>
                            </p:childTnLst>
                          </p:cTn>
                        </p:par>
                        <p:par>
                          <p:cTn id="24" fill="hold">
                            <p:stCondLst>
                              <p:cond delay="3600"/>
                            </p:stCondLst>
                            <p:childTnLst>
                              <p:par>
                                <p:cTn id="25" presetID="10" presetClass="entr" presetSubtype="0" fill="hold" grpId="0" nodeType="afterEffect">
                                  <p:stCondLst>
                                    <p:cond delay="1000"/>
                                  </p:stCondLst>
                                  <p:childTnLst>
                                    <p:set>
                                      <p:cBhvr>
                                        <p:cTn id="26" dur="1" fill="hold">
                                          <p:stCondLst>
                                            <p:cond delay="0"/>
                                          </p:stCondLst>
                                        </p:cTn>
                                        <p:tgtEl>
                                          <p:spTgt spid="98"/>
                                        </p:tgtEl>
                                        <p:attrNameLst>
                                          <p:attrName>style.visibility</p:attrName>
                                        </p:attrNameLst>
                                      </p:cBhvr>
                                      <p:to>
                                        <p:strVal val="visible"/>
                                      </p:to>
                                    </p:set>
                                    <p:animEffect transition="in" filter="fade">
                                      <p:cBhvr>
                                        <p:cTn id="27" dur="500"/>
                                        <p:tgtEl>
                                          <p:spTgt spid="98"/>
                                        </p:tgtEl>
                                      </p:cBhvr>
                                    </p:animEffect>
                                  </p:childTnLst>
                                </p:cTn>
                              </p:par>
                              <p:par>
                                <p:cTn id="28" presetID="10" presetClass="entr" presetSubtype="0" fill="hold" nodeType="withEffect">
                                  <p:stCondLst>
                                    <p:cond delay="1400"/>
                                  </p:stCondLst>
                                  <p:childTnLst>
                                    <p:set>
                                      <p:cBhvr>
                                        <p:cTn id="29" dur="1" fill="hold">
                                          <p:stCondLst>
                                            <p:cond delay="0"/>
                                          </p:stCondLst>
                                        </p:cTn>
                                        <p:tgtEl>
                                          <p:spTgt spid="97"/>
                                        </p:tgtEl>
                                        <p:attrNameLst>
                                          <p:attrName>style.visibility</p:attrName>
                                        </p:attrNameLst>
                                      </p:cBhvr>
                                      <p:to>
                                        <p:strVal val="visible"/>
                                      </p:to>
                                    </p:set>
                                    <p:animEffect transition="in" filter="fade">
                                      <p:cBhvr>
                                        <p:cTn id="30"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P spid="96" grpId="0"/>
      <p:bldP spid="9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a:spLocks noChangeAspect="1"/>
          </p:cNvSpPr>
          <p:nvPr/>
        </p:nvSpPr>
        <p:spPr>
          <a:xfrm>
            <a:off x="611189" y="3100970"/>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7" name="タイトル 8"/>
          <p:cNvSpPr txBox="1">
            <a:spLocks/>
          </p:cNvSpPr>
          <p:nvPr/>
        </p:nvSpPr>
        <p:spPr>
          <a:xfrm>
            <a:off x="810345" y="2885793"/>
            <a:ext cx="8333656" cy="6093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量的</a:t>
            </a:r>
            <a:r>
              <a:rPr lang="ja-JP" altLang="en-US" sz="28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データ｜数値</a:t>
            </a:r>
            <a:r>
              <a:rPr lang="ja-JP" altLang="en-US"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を値としてとる</a:t>
            </a:r>
            <a:r>
              <a:rPr lang="ja-JP" altLang="en-US" sz="28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データ </a:t>
            </a:r>
            <a:r>
              <a:rPr lang="en-US" altLang="ja-JP" sz="28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8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連続尺度</a:t>
            </a:r>
            <a:r>
              <a:rPr lang="en-US" altLang="ja-JP" sz="28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 </a:t>
            </a:r>
            <a:endParaRPr lang="en-US" altLang="ja-JP"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8" name="正方形/長方形 7"/>
          <p:cNvSpPr>
            <a:spLocks noChangeAspect="1"/>
          </p:cNvSpPr>
          <p:nvPr/>
        </p:nvSpPr>
        <p:spPr>
          <a:xfrm>
            <a:off x="892274" y="361632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9" name="正方形/長方形 8"/>
          <p:cNvSpPr>
            <a:spLocks noChangeAspect="1"/>
          </p:cNvSpPr>
          <p:nvPr/>
        </p:nvSpPr>
        <p:spPr>
          <a:xfrm>
            <a:off x="892274" y="441368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10" name="正方形/長方形 9"/>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11" name="タイトル 8"/>
          <p:cNvSpPr txBox="1">
            <a:spLocks/>
          </p:cNvSpPr>
          <p:nvPr/>
        </p:nvSpPr>
        <p:spPr>
          <a:xfrm>
            <a:off x="810345" y="719595"/>
            <a:ext cx="8333656" cy="6093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質的データ｜記号を値としてとるデータ</a:t>
            </a:r>
          </a:p>
        </p:txBody>
      </p:sp>
      <p:sp>
        <p:nvSpPr>
          <p:cNvPr id="12" name="正方形/長方形 11"/>
          <p:cNvSpPr>
            <a:spLocks noChangeAspect="1"/>
          </p:cNvSpPr>
          <p:nvPr/>
        </p:nvSpPr>
        <p:spPr>
          <a:xfrm>
            <a:off x="892274" y="2238860"/>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13" name="タイトル 8"/>
          <p:cNvSpPr txBox="1">
            <a:spLocks/>
          </p:cNvSpPr>
          <p:nvPr/>
        </p:nvSpPr>
        <p:spPr>
          <a:xfrm>
            <a:off x="1025375" y="3401018"/>
            <a:ext cx="6439949" cy="4985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間隔尺度</a:t>
            </a:r>
            <a:r>
              <a:rPr lang="ja-JP" altLang="en-US" sz="22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数の間隔に意味が</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ある</a:t>
            </a:r>
            <a:endPar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14" name="タイトル 8"/>
          <p:cNvSpPr txBox="1">
            <a:spLocks/>
          </p:cNvSpPr>
          <p:nvPr/>
        </p:nvSpPr>
        <p:spPr>
          <a:xfrm>
            <a:off x="1025376" y="4209276"/>
            <a:ext cx="7531770" cy="4985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比例尺度</a:t>
            </a:r>
            <a:r>
              <a:rPr lang="ja-JP" altLang="en-US" sz="22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数の比にも意味が</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ある</a:t>
            </a:r>
            <a:endPar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15" name="タイトル 8"/>
          <p:cNvSpPr txBox="1">
            <a:spLocks/>
          </p:cNvSpPr>
          <p:nvPr/>
        </p:nvSpPr>
        <p:spPr>
          <a:xfrm>
            <a:off x="1025377" y="1234820"/>
            <a:ext cx="6903972" cy="4985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名義尺度</a:t>
            </a:r>
            <a:r>
              <a:rPr lang="ja-JP" altLang="en-US" sz="22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値が単なるラベルとして</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扱われる</a:t>
            </a:r>
            <a:endPar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16" name="タイトル 8"/>
          <p:cNvSpPr txBox="1">
            <a:spLocks/>
          </p:cNvSpPr>
          <p:nvPr/>
        </p:nvSpPr>
        <p:spPr>
          <a:xfrm>
            <a:off x="1025376" y="2043078"/>
            <a:ext cx="6535484" cy="4985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順序尺度</a:t>
            </a:r>
            <a:r>
              <a:rPr lang="ja-JP" altLang="en-US" sz="22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順序に意味が</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ある</a:t>
            </a:r>
            <a:endPar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17" name="タイトル 8">
            <a:extLst>
              <a:ext uri="{FF2B5EF4-FFF2-40B4-BE49-F238E27FC236}">
                <a16:creationId xmlns="" xmlns:a16="http://schemas.microsoft.com/office/drawing/2014/main" id="{16527BC6-E636-4986-B55C-00B80515F231}"/>
              </a:ext>
            </a:extLst>
          </p:cNvPr>
          <p:cNvSpPr txBox="1">
            <a:spLocks/>
          </p:cNvSpPr>
          <p:nvPr/>
        </p:nvSpPr>
        <p:spPr>
          <a:xfrm>
            <a:off x="2699792" y="1588128"/>
            <a:ext cx="1123371" cy="38609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effectLst/>
                <a:latin typeface="HGP創英角ｺﾞｼｯｸUB" panose="020B0900000000000000" pitchFamily="50" charset="-128"/>
                <a:ea typeface="HGP創英角ｺﾞｼｯｸUB" panose="020B0900000000000000" pitchFamily="50" charset="-128"/>
              </a:rPr>
              <a:t>「男」「女」</a:t>
            </a:r>
          </a:p>
        </p:txBody>
      </p:sp>
      <p:grpSp>
        <p:nvGrpSpPr>
          <p:cNvPr id="18" name="グループ化 17">
            <a:extLst>
              <a:ext uri="{FF2B5EF4-FFF2-40B4-BE49-F238E27FC236}">
                <a16:creationId xmlns="" xmlns:a16="http://schemas.microsoft.com/office/drawing/2014/main" id="{8CA05C43-5E3F-4FFD-9E91-BA20EB2990A7}"/>
              </a:ext>
            </a:extLst>
          </p:cNvPr>
          <p:cNvGrpSpPr/>
          <p:nvPr/>
        </p:nvGrpSpPr>
        <p:grpSpPr>
          <a:xfrm>
            <a:off x="2425621" y="1614255"/>
            <a:ext cx="464974" cy="348557"/>
            <a:chOff x="1331309" y="2314599"/>
            <a:chExt cx="464974" cy="348557"/>
          </a:xfrm>
        </p:grpSpPr>
        <p:sp>
          <p:nvSpPr>
            <p:cNvPr id="19" name="正方形/長方形 18">
              <a:extLst>
                <a:ext uri="{FF2B5EF4-FFF2-40B4-BE49-F238E27FC236}">
                  <a16:creationId xmlns="" xmlns:a16="http://schemas.microsoft.com/office/drawing/2014/main" id="{9E7C4B7F-E259-44C2-9915-CC9FF414FCB1}"/>
                </a:ext>
              </a:extLst>
            </p:cNvPr>
            <p:cNvSpPr>
              <a:spLocks noChangeAspect="1"/>
            </p:cNvSpPr>
            <p:nvPr/>
          </p:nvSpPr>
          <p:spPr>
            <a:xfrm>
              <a:off x="1398722" y="2381841"/>
              <a:ext cx="25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20" name="タイトル 8">
              <a:extLst>
                <a:ext uri="{FF2B5EF4-FFF2-40B4-BE49-F238E27FC236}">
                  <a16:creationId xmlns="" xmlns:a16="http://schemas.microsoft.com/office/drawing/2014/main" id="{3C8F0109-7FE6-4C65-A826-4A93F6572CE2}"/>
                </a:ext>
              </a:extLst>
            </p:cNvPr>
            <p:cNvSpPr txBox="1">
              <a:spLocks/>
            </p:cNvSpPr>
            <p:nvPr/>
          </p:nvSpPr>
          <p:spPr>
            <a:xfrm>
              <a:off x="1331309" y="2314599"/>
              <a:ext cx="464974"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p>
          </p:txBody>
        </p:sp>
      </p:grpSp>
      <p:sp>
        <p:nvSpPr>
          <p:cNvPr id="21" name="タイトル 8">
            <a:extLst>
              <a:ext uri="{FF2B5EF4-FFF2-40B4-BE49-F238E27FC236}">
                <a16:creationId xmlns="" xmlns:a16="http://schemas.microsoft.com/office/drawing/2014/main" id="{06BB41B9-D28E-4A61-91DE-B5880BBAC059}"/>
              </a:ext>
            </a:extLst>
          </p:cNvPr>
          <p:cNvSpPr txBox="1">
            <a:spLocks/>
          </p:cNvSpPr>
          <p:nvPr/>
        </p:nvSpPr>
        <p:spPr>
          <a:xfrm>
            <a:off x="2699792" y="2430002"/>
            <a:ext cx="3024336" cy="38452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effectLst/>
                <a:latin typeface="HGP創英角ｺﾞｼｯｸUB" panose="020B0900000000000000" pitchFamily="50" charset="-128"/>
                <a:ea typeface="HGP創英角ｺﾞｼｯｸUB" panose="020B0900000000000000" pitchFamily="50" charset="-128"/>
              </a:rPr>
              <a:t>「好き」＞「普通」＞「嫌い」</a:t>
            </a:r>
          </a:p>
        </p:txBody>
      </p:sp>
      <p:grpSp>
        <p:nvGrpSpPr>
          <p:cNvPr id="22" name="グループ化 21">
            <a:extLst>
              <a:ext uri="{FF2B5EF4-FFF2-40B4-BE49-F238E27FC236}">
                <a16:creationId xmlns="" xmlns:a16="http://schemas.microsoft.com/office/drawing/2014/main" id="{42C08A1D-2D22-46F7-AC4C-773871C42788}"/>
              </a:ext>
            </a:extLst>
          </p:cNvPr>
          <p:cNvGrpSpPr/>
          <p:nvPr/>
        </p:nvGrpSpPr>
        <p:grpSpPr>
          <a:xfrm>
            <a:off x="2425621" y="2424639"/>
            <a:ext cx="464974" cy="348557"/>
            <a:chOff x="1331309" y="2314599"/>
            <a:chExt cx="464974" cy="348557"/>
          </a:xfrm>
        </p:grpSpPr>
        <p:sp>
          <p:nvSpPr>
            <p:cNvPr id="23" name="正方形/長方形 22">
              <a:extLst>
                <a:ext uri="{FF2B5EF4-FFF2-40B4-BE49-F238E27FC236}">
                  <a16:creationId xmlns="" xmlns:a16="http://schemas.microsoft.com/office/drawing/2014/main" id="{3D51D248-CF08-4FAF-9F3E-EAE59E03365F}"/>
                </a:ext>
              </a:extLst>
            </p:cNvPr>
            <p:cNvSpPr>
              <a:spLocks noChangeAspect="1"/>
            </p:cNvSpPr>
            <p:nvPr/>
          </p:nvSpPr>
          <p:spPr>
            <a:xfrm>
              <a:off x="1398722" y="2381841"/>
              <a:ext cx="25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24" name="タイトル 8">
              <a:extLst>
                <a:ext uri="{FF2B5EF4-FFF2-40B4-BE49-F238E27FC236}">
                  <a16:creationId xmlns="" xmlns:a16="http://schemas.microsoft.com/office/drawing/2014/main" id="{BDEEA3A2-ACEB-4216-9384-4FD20DAC1910}"/>
                </a:ext>
              </a:extLst>
            </p:cNvPr>
            <p:cNvSpPr txBox="1">
              <a:spLocks/>
            </p:cNvSpPr>
            <p:nvPr/>
          </p:nvSpPr>
          <p:spPr>
            <a:xfrm>
              <a:off x="1331309" y="2314599"/>
              <a:ext cx="464974"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p>
          </p:txBody>
        </p:sp>
      </p:grpSp>
      <p:sp>
        <p:nvSpPr>
          <p:cNvPr id="25" name="タイトル 8">
            <a:extLst>
              <a:ext uri="{FF2B5EF4-FFF2-40B4-BE49-F238E27FC236}">
                <a16:creationId xmlns="" xmlns:a16="http://schemas.microsoft.com/office/drawing/2014/main" id="{89697305-7E4F-44C8-8933-C3A54F93A87E}"/>
              </a:ext>
            </a:extLst>
          </p:cNvPr>
          <p:cNvSpPr txBox="1">
            <a:spLocks/>
          </p:cNvSpPr>
          <p:nvPr/>
        </p:nvSpPr>
        <p:spPr>
          <a:xfrm>
            <a:off x="2699792" y="3771689"/>
            <a:ext cx="846445" cy="402123"/>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effectLst/>
                <a:latin typeface="HGP創英角ｺﾞｼｯｸUB" panose="020B0900000000000000" pitchFamily="50" charset="-128"/>
                <a:ea typeface="HGP創英角ｺﾞｼｯｸUB" panose="020B0900000000000000" pitchFamily="50" charset="-128"/>
              </a:rPr>
              <a:t>温度</a:t>
            </a:r>
          </a:p>
        </p:txBody>
      </p:sp>
      <p:grpSp>
        <p:nvGrpSpPr>
          <p:cNvPr id="26" name="グループ化 25">
            <a:extLst>
              <a:ext uri="{FF2B5EF4-FFF2-40B4-BE49-F238E27FC236}">
                <a16:creationId xmlns="" xmlns:a16="http://schemas.microsoft.com/office/drawing/2014/main" id="{BEA64392-34DA-44B7-B183-299E676A9AEC}"/>
              </a:ext>
            </a:extLst>
          </p:cNvPr>
          <p:cNvGrpSpPr/>
          <p:nvPr/>
        </p:nvGrpSpPr>
        <p:grpSpPr>
          <a:xfrm>
            <a:off x="2425621" y="3789010"/>
            <a:ext cx="464974" cy="348557"/>
            <a:chOff x="1331309" y="2314599"/>
            <a:chExt cx="464974" cy="348557"/>
          </a:xfrm>
        </p:grpSpPr>
        <p:sp>
          <p:nvSpPr>
            <p:cNvPr id="27" name="正方形/長方形 26">
              <a:extLst>
                <a:ext uri="{FF2B5EF4-FFF2-40B4-BE49-F238E27FC236}">
                  <a16:creationId xmlns="" xmlns:a16="http://schemas.microsoft.com/office/drawing/2014/main" id="{55A9EFF7-3FF7-4924-A183-4F5B538EB9E5}"/>
                </a:ext>
              </a:extLst>
            </p:cNvPr>
            <p:cNvSpPr>
              <a:spLocks noChangeAspect="1"/>
            </p:cNvSpPr>
            <p:nvPr/>
          </p:nvSpPr>
          <p:spPr>
            <a:xfrm>
              <a:off x="1398722" y="2381841"/>
              <a:ext cx="25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28" name="タイトル 8">
              <a:extLst>
                <a:ext uri="{FF2B5EF4-FFF2-40B4-BE49-F238E27FC236}">
                  <a16:creationId xmlns="" xmlns:a16="http://schemas.microsoft.com/office/drawing/2014/main" id="{C32E9F24-4EF7-4957-A1A8-51E2B5316D20}"/>
                </a:ext>
              </a:extLst>
            </p:cNvPr>
            <p:cNvSpPr txBox="1">
              <a:spLocks/>
            </p:cNvSpPr>
            <p:nvPr/>
          </p:nvSpPr>
          <p:spPr>
            <a:xfrm>
              <a:off x="1331309" y="2314599"/>
              <a:ext cx="464974"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p>
          </p:txBody>
        </p:sp>
      </p:grpSp>
      <p:sp>
        <p:nvSpPr>
          <p:cNvPr id="29" name="タイトル 8">
            <a:extLst>
              <a:ext uri="{FF2B5EF4-FFF2-40B4-BE49-F238E27FC236}">
                <a16:creationId xmlns="" xmlns:a16="http://schemas.microsoft.com/office/drawing/2014/main" id="{1F03A922-BAC4-4868-A87D-0234AC07C21A}"/>
              </a:ext>
            </a:extLst>
          </p:cNvPr>
          <p:cNvSpPr txBox="1">
            <a:spLocks/>
          </p:cNvSpPr>
          <p:nvPr/>
        </p:nvSpPr>
        <p:spPr>
          <a:xfrm>
            <a:off x="2699792" y="4600818"/>
            <a:ext cx="2952328" cy="65130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effectLst/>
                <a:latin typeface="HGP創英角ｺﾞｼｯｸUB" panose="020B0900000000000000" pitchFamily="50" charset="-128"/>
                <a:ea typeface="HGP創英角ｺﾞｼｯｸUB" panose="020B0900000000000000" pitchFamily="50" charset="-128"/>
              </a:rPr>
              <a:t>身長</a:t>
            </a:r>
          </a:p>
          <a:p>
            <a:pPr>
              <a:lnSpc>
                <a:spcPct val="100000"/>
              </a:lnSpc>
            </a:pPr>
            <a:r>
              <a:rPr lang="ja-JP" altLang="en-US" sz="1800" dirty="0">
                <a:effectLst/>
                <a:latin typeface="HGP創英角ｺﾞｼｯｸUB" panose="020B0900000000000000" pitchFamily="50" charset="-128"/>
                <a:ea typeface="HGP創英角ｺﾞｼｯｸUB" panose="020B0900000000000000" pitchFamily="50" charset="-128"/>
              </a:rPr>
              <a:t>原点に意味があるともいえる</a:t>
            </a:r>
          </a:p>
        </p:txBody>
      </p:sp>
      <p:grpSp>
        <p:nvGrpSpPr>
          <p:cNvPr id="30" name="グループ化 29">
            <a:extLst>
              <a:ext uri="{FF2B5EF4-FFF2-40B4-BE49-F238E27FC236}">
                <a16:creationId xmlns="" xmlns:a16="http://schemas.microsoft.com/office/drawing/2014/main" id="{8A1DE672-B1A5-4920-B70A-37E31ABB1339}"/>
              </a:ext>
            </a:extLst>
          </p:cNvPr>
          <p:cNvGrpSpPr/>
          <p:nvPr/>
        </p:nvGrpSpPr>
        <p:grpSpPr>
          <a:xfrm>
            <a:off x="2425621" y="4603918"/>
            <a:ext cx="464974" cy="348557"/>
            <a:chOff x="1331309" y="2314599"/>
            <a:chExt cx="464974" cy="348557"/>
          </a:xfrm>
        </p:grpSpPr>
        <p:sp>
          <p:nvSpPr>
            <p:cNvPr id="35" name="正方形/長方形 34">
              <a:extLst>
                <a:ext uri="{FF2B5EF4-FFF2-40B4-BE49-F238E27FC236}">
                  <a16:creationId xmlns="" xmlns:a16="http://schemas.microsoft.com/office/drawing/2014/main" id="{045AE665-93A7-4378-A4DE-18A4C5FF2299}"/>
                </a:ext>
              </a:extLst>
            </p:cNvPr>
            <p:cNvSpPr>
              <a:spLocks noChangeAspect="1"/>
            </p:cNvSpPr>
            <p:nvPr/>
          </p:nvSpPr>
          <p:spPr>
            <a:xfrm>
              <a:off x="1398722" y="2381841"/>
              <a:ext cx="25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36" name="タイトル 8">
              <a:extLst>
                <a:ext uri="{FF2B5EF4-FFF2-40B4-BE49-F238E27FC236}">
                  <a16:creationId xmlns="" xmlns:a16="http://schemas.microsoft.com/office/drawing/2014/main" id="{BE9BDAD4-8377-413F-A506-45F841FBABEB}"/>
                </a:ext>
              </a:extLst>
            </p:cNvPr>
            <p:cNvSpPr txBox="1">
              <a:spLocks/>
            </p:cNvSpPr>
            <p:nvPr/>
          </p:nvSpPr>
          <p:spPr>
            <a:xfrm>
              <a:off x="1331309" y="2314599"/>
              <a:ext cx="464974"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p>
          </p:txBody>
        </p:sp>
      </p:grpSp>
      <p:sp>
        <p:nvSpPr>
          <p:cNvPr id="3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統計データの分類</a:t>
            </a:r>
          </a:p>
        </p:txBody>
      </p:sp>
      <p:sp>
        <p:nvSpPr>
          <p:cNvPr id="38" name="正方形/長方形 37"/>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40" name="テキスト ボックス 39"/>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lang="en-US" altLang="ja-JP" sz="1100" dirty="0" smtClean="0">
                <a:solidFill>
                  <a:schemeClr val="bg1"/>
                </a:solidFill>
                <a:latin typeface="+mn-ea"/>
              </a:rPr>
              <a:t>2</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custDataLst>
      <p:tags r:id="rId1"/>
    </p:custDataLst>
    <p:extLst>
      <p:ext uri="{BB962C8B-B14F-4D97-AF65-F5344CB8AC3E}">
        <p14:creationId xmlns:p14="http://schemas.microsoft.com/office/powerpoint/2010/main" val="41199567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p14="http://schemas.microsoft.com/office/powerpoint/2010/main" val="1850584473"/>
              </p:ext>
            </p:extLst>
          </p:nvPr>
        </p:nvGraphicFramePr>
        <p:xfrm>
          <a:off x="3347864" y="2033648"/>
          <a:ext cx="4898653" cy="34736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249136366"/>
              </p:ext>
            </p:extLst>
          </p:nvPr>
        </p:nvGraphicFramePr>
        <p:xfrm>
          <a:off x="908150" y="2740843"/>
          <a:ext cx="2411999" cy="2121525"/>
        </p:xfrm>
        <a:graphic>
          <a:graphicData uri="http://schemas.openxmlformats.org/drawingml/2006/table">
            <a:tbl>
              <a:tblPr firstRow="1" bandRow="1">
                <a:tableStyleId>{5940675A-B579-460E-94D1-54222C63F5DA}</a:tableStyleId>
              </a:tblPr>
              <a:tblGrid>
                <a:gridCol w="1298770">
                  <a:extLst>
                    <a:ext uri="{9D8B030D-6E8A-4147-A177-3AD203B41FA5}">
                      <a16:colId xmlns:a16="http://schemas.microsoft.com/office/drawing/2014/main" xmlns="" val="20000"/>
                    </a:ext>
                  </a:extLst>
                </a:gridCol>
                <a:gridCol w="1113229">
                  <a:extLst>
                    <a:ext uri="{9D8B030D-6E8A-4147-A177-3AD203B41FA5}">
                      <a16:colId xmlns:a16="http://schemas.microsoft.com/office/drawing/2014/main" xmlns="" val="20001"/>
                    </a:ext>
                  </a:extLst>
                </a:gridCol>
              </a:tblGrid>
              <a:tr h="217225">
                <a:tc>
                  <a:txBody>
                    <a:bodyPr/>
                    <a:lstStyle/>
                    <a:p>
                      <a:pPr algn="ctr" fontAlgn="ctr"/>
                      <a:r>
                        <a:rPr lang="ja-JP" altLang="en-US"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階級</a:t>
                      </a:r>
                      <a:endParaRPr lang="ja-JP" altLang="en-US"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2700" cmpd="sng">
                      <a:noFill/>
                    </a:lnL>
                    <a:lnR w="1905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fontAlgn="ctr"/>
                      <a:r>
                        <a:rPr lang="ja-JP" altLang="en-US"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度数</a:t>
                      </a:r>
                      <a:endParaRPr lang="ja-JP" altLang="en-US"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16440">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45</a:t>
                      </a:r>
                      <a:r>
                        <a:rPr lang="ja-JP" altLang="en-US"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未満</a:t>
                      </a:r>
                      <a:endParaRPr lang="ja-JP" altLang="en-US"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2700" cmpd="sng">
                      <a:noFill/>
                    </a:lnL>
                    <a:lnR w="1905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1</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905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16440">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45-49</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20</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16440">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50-54</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48</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16440">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55-59</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24</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316440">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60-64</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4</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316440">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65</a:t>
                      </a:r>
                      <a:r>
                        <a:rPr lang="ja-JP" altLang="en-US"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以上</a:t>
                      </a:r>
                      <a:endParaRPr lang="ja-JP" altLang="en-US"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fontAlgn="ctr"/>
                      <a:r>
                        <a:rPr lang="en-US" altLang="ja-JP" sz="1400" b="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rPr>
                        <a:t>3</a:t>
                      </a:r>
                      <a:endParaRPr lang="en-US" altLang="ja-JP" sz="14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L="9525" marR="9525" marT="9525" marB="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bl>
          </a:graphicData>
        </a:graphic>
      </p:graphicFrame>
      <p:grpSp>
        <p:nvGrpSpPr>
          <p:cNvPr id="13" name="グループ化 12"/>
          <p:cNvGrpSpPr/>
          <p:nvPr/>
        </p:nvGrpSpPr>
        <p:grpSpPr>
          <a:xfrm>
            <a:off x="4482812" y="4617483"/>
            <a:ext cx="3833604" cy="292388"/>
            <a:chOff x="9468544" y="4849588"/>
            <a:chExt cx="3833604" cy="292388"/>
          </a:xfrm>
        </p:grpSpPr>
        <p:sp>
          <p:nvSpPr>
            <p:cNvPr id="14" name="正方形/長方形 13"/>
            <p:cNvSpPr/>
            <p:nvPr/>
          </p:nvSpPr>
          <p:spPr>
            <a:xfrm>
              <a:off x="9468544" y="4849588"/>
              <a:ext cx="726481" cy="292388"/>
            </a:xfrm>
            <a:prstGeom prst="rect">
              <a:avLst/>
            </a:prstGeom>
          </p:spPr>
          <p:txBody>
            <a:bodyPr wrap="none">
              <a:spAutoFit/>
            </a:bodyPr>
            <a:lstStyle/>
            <a:p>
              <a:r>
                <a:rPr lang="en-US" altLang="ja-JP" sz="1300" dirty="0" smtClean="0">
                  <a:effectLst>
                    <a:glow rad="88900">
                      <a:schemeClr val="bg1"/>
                    </a:glow>
                  </a:effectLst>
                  <a:latin typeface="HGP創英角ｺﾞｼｯｸUB" panose="020B0900000000000000" pitchFamily="50" charset="-128"/>
                  <a:ea typeface="HGP創英角ｺﾞｼｯｸUB" panose="020B0900000000000000" pitchFamily="50" charset="-128"/>
                </a:rPr>
                <a:t>45</a:t>
              </a:r>
              <a:r>
                <a:rPr lang="ja-JP" altLang="en-US" sz="1300" dirty="0" smtClean="0">
                  <a:effectLst>
                    <a:glow rad="88900">
                      <a:schemeClr val="bg1"/>
                    </a:glow>
                  </a:effectLst>
                  <a:latin typeface="HGP創英角ｺﾞｼｯｸUB" panose="020B0900000000000000" pitchFamily="50" charset="-128"/>
                  <a:ea typeface="HGP創英角ｺﾞｼｯｸUB" panose="020B0900000000000000" pitchFamily="50" charset="-128"/>
                </a:rPr>
                <a:t>未満</a:t>
              </a:r>
              <a:endParaRPr lang="ja-JP" altLang="en-US" sz="1300" dirty="0">
                <a:latin typeface="Arial" panose="020B0604020202020204" pitchFamily="34" charset="0"/>
              </a:endParaRPr>
            </a:p>
          </p:txBody>
        </p:sp>
        <p:sp>
          <p:nvSpPr>
            <p:cNvPr id="15" name="正方形/長方形 14"/>
            <p:cNvSpPr/>
            <p:nvPr/>
          </p:nvSpPr>
          <p:spPr>
            <a:xfrm>
              <a:off x="10106640" y="4849588"/>
              <a:ext cx="705642" cy="292388"/>
            </a:xfrm>
            <a:prstGeom prst="rect">
              <a:avLst/>
            </a:prstGeom>
          </p:spPr>
          <p:txBody>
            <a:bodyPr wrap="none">
              <a:spAutoFit/>
            </a:bodyPr>
            <a:lstStyle/>
            <a:p>
              <a:r>
                <a:rPr lang="en-US" altLang="ja-JP" sz="1300" dirty="0" smtClean="0">
                  <a:effectLst>
                    <a:glow rad="88900">
                      <a:schemeClr val="bg1"/>
                    </a:glow>
                  </a:effectLst>
                  <a:latin typeface="HGP創英角ｺﾞｼｯｸUB" panose="020B0900000000000000" pitchFamily="50" charset="-128"/>
                  <a:ea typeface="HGP創英角ｺﾞｼｯｸUB" panose="020B0900000000000000" pitchFamily="50" charset="-128"/>
                </a:rPr>
                <a:t>45-49</a:t>
              </a:r>
              <a:endParaRPr lang="ja-JP" altLang="en-US" sz="1300" dirty="0">
                <a:latin typeface="Arial" panose="020B0604020202020204" pitchFamily="34" charset="0"/>
              </a:endParaRPr>
            </a:p>
          </p:txBody>
        </p:sp>
        <p:sp>
          <p:nvSpPr>
            <p:cNvPr id="16" name="正方形/長方形 15"/>
            <p:cNvSpPr/>
            <p:nvPr/>
          </p:nvSpPr>
          <p:spPr>
            <a:xfrm>
              <a:off x="10723898" y="4849588"/>
              <a:ext cx="705642" cy="292388"/>
            </a:xfrm>
            <a:prstGeom prst="rect">
              <a:avLst/>
            </a:prstGeom>
          </p:spPr>
          <p:txBody>
            <a:bodyPr wrap="none">
              <a:spAutoFit/>
            </a:bodyPr>
            <a:lstStyle/>
            <a:p>
              <a:r>
                <a:rPr lang="en-US" altLang="ja-JP" sz="1300" dirty="0" smtClean="0">
                  <a:effectLst>
                    <a:glow rad="88900">
                      <a:schemeClr val="bg1"/>
                    </a:glow>
                  </a:effectLst>
                  <a:latin typeface="HGP創英角ｺﾞｼｯｸUB" panose="020B0900000000000000" pitchFamily="50" charset="-128"/>
                  <a:ea typeface="HGP創英角ｺﾞｼｯｸUB" panose="020B0900000000000000" pitchFamily="50" charset="-128"/>
                </a:rPr>
                <a:t>50-54</a:t>
              </a:r>
              <a:endParaRPr lang="ja-JP" altLang="en-US" sz="1300" dirty="0">
                <a:latin typeface="Arial" panose="020B0604020202020204" pitchFamily="34" charset="0"/>
              </a:endParaRPr>
            </a:p>
          </p:txBody>
        </p:sp>
        <p:sp>
          <p:nvSpPr>
            <p:cNvPr id="17" name="正方形/長方形 16"/>
            <p:cNvSpPr/>
            <p:nvPr/>
          </p:nvSpPr>
          <p:spPr>
            <a:xfrm>
              <a:off x="11341154" y="4849588"/>
              <a:ext cx="705642" cy="292388"/>
            </a:xfrm>
            <a:prstGeom prst="rect">
              <a:avLst/>
            </a:prstGeom>
          </p:spPr>
          <p:txBody>
            <a:bodyPr wrap="none">
              <a:spAutoFit/>
            </a:bodyPr>
            <a:lstStyle/>
            <a:p>
              <a:r>
                <a:rPr lang="en-US" altLang="ja-JP" sz="1300" dirty="0">
                  <a:effectLst>
                    <a:glow rad="88900">
                      <a:schemeClr val="bg1"/>
                    </a:glow>
                  </a:effectLst>
                  <a:latin typeface="HGP創英角ｺﾞｼｯｸUB" panose="020B0900000000000000" pitchFamily="50" charset="-128"/>
                  <a:ea typeface="HGP創英角ｺﾞｼｯｸUB" panose="020B0900000000000000" pitchFamily="50" charset="-128"/>
                </a:rPr>
                <a:t>55-59</a:t>
              </a:r>
              <a:endParaRPr lang="ja-JP" altLang="en-US" sz="1300" dirty="0">
                <a:latin typeface="Arial" panose="020B0604020202020204" pitchFamily="34" charset="0"/>
              </a:endParaRPr>
            </a:p>
          </p:txBody>
        </p:sp>
        <p:sp>
          <p:nvSpPr>
            <p:cNvPr id="18" name="正方形/長方形 17"/>
            <p:cNvSpPr/>
            <p:nvPr/>
          </p:nvSpPr>
          <p:spPr>
            <a:xfrm>
              <a:off x="11958411" y="4849588"/>
              <a:ext cx="705642" cy="292388"/>
            </a:xfrm>
            <a:prstGeom prst="rect">
              <a:avLst/>
            </a:prstGeom>
          </p:spPr>
          <p:txBody>
            <a:bodyPr wrap="none">
              <a:spAutoFit/>
            </a:bodyPr>
            <a:lstStyle/>
            <a:p>
              <a:r>
                <a:rPr lang="en-US" altLang="ja-JP" sz="1300" dirty="0">
                  <a:effectLst>
                    <a:glow rad="88900">
                      <a:schemeClr val="bg1"/>
                    </a:glow>
                  </a:effectLst>
                  <a:latin typeface="HGP創英角ｺﾞｼｯｸUB" panose="020B0900000000000000" pitchFamily="50" charset="-128"/>
                  <a:ea typeface="HGP創英角ｺﾞｼｯｸUB" panose="020B0900000000000000" pitchFamily="50" charset="-128"/>
                </a:rPr>
                <a:t>60-64</a:t>
              </a:r>
              <a:endParaRPr lang="ja-JP" altLang="en-US" sz="1300" dirty="0">
                <a:latin typeface="Arial" panose="020B0604020202020204" pitchFamily="34" charset="0"/>
              </a:endParaRPr>
            </a:p>
          </p:txBody>
        </p:sp>
        <p:sp>
          <p:nvSpPr>
            <p:cNvPr id="19" name="正方形/長方形 18"/>
            <p:cNvSpPr/>
            <p:nvPr/>
          </p:nvSpPr>
          <p:spPr>
            <a:xfrm>
              <a:off x="12575667" y="4849588"/>
              <a:ext cx="726481" cy="292388"/>
            </a:xfrm>
            <a:prstGeom prst="rect">
              <a:avLst/>
            </a:prstGeom>
          </p:spPr>
          <p:txBody>
            <a:bodyPr wrap="none">
              <a:spAutoFit/>
            </a:bodyPr>
            <a:lstStyle/>
            <a:p>
              <a:r>
                <a:rPr lang="en-US" altLang="ja-JP" sz="1300" dirty="0" smtClean="0">
                  <a:effectLst>
                    <a:glow rad="88900">
                      <a:schemeClr val="bg1"/>
                    </a:glow>
                  </a:effectLst>
                  <a:latin typeface="HGP創英角ｺﾞｼｯｸUB" panose="020B0900000000000000" pitchFamily="50" charset="-128"/>
                  <a:ea typeface="HGP創英角ｺﾞｼｯｸUB" panose="020B0900000000000000" pitchFamily="50" charset="-128"/>
                </a:rPr>
                <a:t>65</a:t>
              </a:r>
              <a:r>
                <a:rPr lang="ja-JP" altLang="en-US" sz="1300" dirty="0">
                  <a:effectLst>
                    <a:glow rad="88900">
                      <a:schemeClr val="bg1"/>
                    </a:glow>
                  </a:effectLst>
                  <a:latin typeface="HGP創英角ｺﾞｼｯｸUB" panose="020B0900000000000000" pitchFamily="50" charset="-128"/>
                  <a:ea typeface="HGP創英角ｺﾞｼｯｸUB" panose="020B0900000000000000" pitchFamily="50" charset="-128"/>
                </a:rPr>
                <a:t>以上</a:t>
              </a:r>
              <a:endParaRPr lang="ja-JP" altLang="en-US" sz="1300" dirty="0">
                <a:latin typeface="Arial" panose="020B0604020202020204" pitchFamily="34" charset="0"/>
              </a:endParaRPr>
            </a:p>
          </p:txBody>
        </p:sp>
      </p:grpSp>
      <p:sp>
        <p:nvSpPr>
          <p:cNvPr id="20" name="タイトル 8"/>
          <p:cNvSpPr txBox="1">
            <a:spLocks/>
          </p:cNvSpPr>
          <p:nvPr/>
        </p:nvSpPr>
        <p:spPr>
          <a:xfrm>
            <a:off x="5295589" y="2347200"/>
            <a:ext cx="2215186" cy="43635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ctr">
              <a:lnSpc>
                <a:spcPct val="100000"/>
              </a:lnSpc>
            </a:pPr>
            <a:r>
              <a:rPr lang="ja-JP" altLang="en-US" sz="1800"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rPr>
              <a:t>ヒストグラム</a:t>
            </a:r>
          </a:p>
        </p:txBody>
      </p:sp>
      <p:sp>
        <p:nvSpPr>
          <p:cNvPr id="21" name="タイトル 8"/>
          <p:cNvSpPr txBox="1">
            <a:spLocks/>
          </p:cNvSpPr>
          <p:nvPr/>
        </p:nvSpPr>
        <p:spPr>
          <a:xfrm>
            <a:off x="908150" y="2347200"/>
            <a:ext cx="2429112" cy="43635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ctr">
              <a:lnSpc>
                <a:spcPct val="100000"/>
              </a:lnSpc>
            </a:pPr>
            <a:r>
              <a:rPr lang="zh-TW" altLang="en-US" sz="1600"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rPr>
              <a:t>度数分布表 </a:t>
            </a:r>
            <a:r>
              <a:rPr lang="en-US" altLang="zh-TW" sz="1600"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zh-TW" altLang="en-US" sz="1600" dirty="0" smtClean="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rPr>
              <a:t>階級</a:t>
            </a:r>
            <a:r>
              <a:rPr lang="zh-TW" altLang="en-US" sz="1600"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rPr>
              <a:t>幅</a:t>
            </a:r>
            <a:r>
              <a:rPr lang="en-US" altLang="zh-TW" sz="1600" dirty="0" smtClean="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rPr>
              <a:t>5kg) </a:t>
            </a:r>
            <a:endParaRPr lang="en-US" altLang="zh-TW" sz="1600"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22" name="正方形/長方形 21"/>
          <p:cNvSpPr>
            <a:spLocks noChangeAspect="1"/>
          </p:cNvSpPr>
          <p:nvPr/>
        </p:nvSpPr>
        <p:spPr>
          <a:xfrm>
            <a:off x="892274" y="181548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23" name="正方形/長方形 22"/>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24" name="正方形/長方形 23"/>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25" name="タイトル 8"/>
          <p:cNvSpPr txBox="1">
            <a:spLocks/>
          </p:cNvSpPr>
          <p:nvPr/>
        </p:nvSpPr>
        <p:spPr>
          <a:xfrm>
            <a:off x="810345" y="719595"/>
            <a:ext cx="8333656" cy="6093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質的</a:t>
            </a:r>
            <a:r>
              <a:rPr lang="ja-JP" altLang="en-US" sz="2800" dirty="0" smtClean="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データ　記号</a:t>
            </a:r>
            <a:r>
              <a:rPr lang="ja-JP" altLang="en-US" sz="28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を値としてとるデータ</a:t>
            </a:r>
          </a:p>
        </p:txBody>
      </p:sp>
      <p:sp>
        <p:nvSpPr>
          <p:cNvPr id="26" name="タイトル 8"/>
          <p:cNvSpPr txBox="1">
            <a:spLocks/>
          </p:cNvSpPr>
          <p:nvPr/>
        </p:nvSpPr>
        <p:spPr>
          <a:xfrm>
            <a:off x="1025376" y="1234820"/>
            <a:ext cx="6300124" cy="904863"/>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度数分布表</a:t>
            </a:r>
            <a:r>
              <a:rPr lang="ja-JP" altLang="en-US" sz="22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各階級の度数を</a:t>
            </a:r>
            <a:r>
              <a:rPr lang="ja-JP" altLang="en-US" sz="2200" dirty="0" smtClean="0">
                <a:effectLst>
                  <a:glow rad="88900">
                    <a:schemeClr val="bg1"/>
                  </a:glow>
                </a:effectLst>
                <a:latin typeface="HGP創英角ｺﾞｼｯｸUB" panose="020B0900000000000000" pitchFamily="50" charset="-128"/>
                <a:ea typeface="HGP創英角ｺﾞｼｯｸUB" panose="020B0900000000000000" pitchFamily="50" charset="-128"/>
              </a:rPr>
              <a:t>カウント</a:t>
            </a:r>
            <a:endPar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endParaRPr>
          </a:p>
          <a:p>
            <a:pPr>
              <a:lnSpc>
                <a:spcPct val="120000"/>
              </a:lnSpc>
            </a:pPr>
            <a:r>
              <a:rPr lang="ja-JP" altLang="en-US" sz="2200" dirty="0">
                <a:solidFill>
                  <a:srgbClr val="FF0000"/>
                </a:solidFill>
                <a:effectLst>
                  <a:glow rad="88900">
                    <a:schemeClr val="bg1"/>
                  </a:glow>
                </a:effectLst>
                <a:latin typeface="HGP創英角ｺﾞｼｯｸUB" panose="020B0900000000000000" pitchFamily="50" charset="-128"/>
                <a:ea typeface="HGP創英角ｺﾞｼｯｸUB" panose="020B0900000000000000" pitchFamily="50" charset="-128"/>
              </a:rPr>
              <a:t>ヒストグラム</a:t>
            </a:r>
            <a:r>
              <a:rPr lang="ja-JP" altLang="en-US" sz="2200" dirty="0">
                <a:solidFill>
                  <a:srgbClr val="0000FF"/>
                </a:solidFill>
                <a:effectLst>
                  <a:glow rad="88900">
                    <a:schemeClr val="bg1"/>
                  </a:glow>
                </a:effectLst>
                <a:latin typeface="HGP創英角ｺﾞｼｯｸUB" panose="020B0900000000000000" pitchFamily="50" charset="-128"/>
                <a:ea typeface="HGP創英角ｺﾞｼｯｸUB" panose="020B0900000000000000" pitchFamily="50" charset="-128"/>
              </a:rPr>
              <a:t>｜</a:t>
            </a: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度数分布のグラフ表現</a:t>
            </a:r>
            <a:endPar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27" name="タイトル 8"/>
          <p:cNvSpPr txBox="1">
            <a:spLocks/>
          </p:cNvSpPr>
          <p:nvPr/>
        </p:nvSpPr>
        <p:spPr>
          <a:xfrm>
            <a:off x="810344" y="110530"/>
            <a:ext cx="3106563"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数値データの集計</a:t>
            </a:r>
          </a:p>
        </p:txBody>
      </p:sp>
      <p:cxnSp>
        <p:nvCxnSpPr>
          <p:cNvPr id="28" name="直線コネクタ 27">
            <a:extLst>
              <a:ext uri="{FF2B5EF4-FFF2-40B4-BE49-F238E27FC236}">
                <a16:creationId xmlns:a16="http://schemas.microsoft.com/office/drawing/2014/main" xmlns="" id="{84AD5C77-AFD3-4A7C-823A-9740630AED06}"/>
              </a:ext>
            </a:extLst>
          </p:cNvPr>
          <p:cNvCxnSpPr>
            <a:cxnSpLocks/>
          </p:cNvCxnSpPr>
          <p:nvPr/>
        </p:nvCxnSpPr>
        <p:spPr>
          <a:xfrm>
            <a:off x="3794209" y="211096"/>
            <a:ext cx="0" cy="360000"/>
          </a:xfrm>
          <a:prstGeom prst="line">
            <a:avLst/>
          </a:prstGeom>
          <a:ln w="50800">
            <a:solidFill>
              <a:srgbClr val="0000FF"/>
            </a:solidFill>
          </a:ln>
        </p:spPr>
        <p:style>
          <a:lnRef idx="1">
            <a:schemeClr val="accent1"/>
          </a:lnRef>
          <a:fillRef idx="0">
            <a:schemeClr val="accent1"/>
          </a:fillRef>
          <a:effectRef idx="0">
            <a:schemeClr val="accent1"/>
          </a:effectRef>
          <a:fontRef idx="minor">
            <a:schemeClr val="tx1"/>
          </a:fontRef>
        </p:style>
      </p:cxnSp>
      <p:sp>
        <p:nvSpPr>
          <p:cNvPr id="29" name="タイトル 8"/>
          <p:cNvSpPr txBox="1">
            <a:spLocks/>
          </p:cNvSpPr>
          <p:nvPr/>
        </p:nvSpPr>
        <p:spPr>
          <a:xfrm>
            <a:off x="3961795" y="110530"/>
            <a:ext cx="4585768"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度数分布表とヒストグラム</a:t>
            </a:r>
          </a:p>
        </p:txBody>
      </p:sp>
      <p:sp>
        <p:nvSpPr>
          <p:cNvPr id="31" name="テキスト ボックス 30"/>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lang="en-US" altLang="ja-JP" sz="1100" dirty="0" smtClean="0">
                <a:solidFill>
                  <a:schemeClr val="bg1"/>
                </a:solidFill>
                <a:latin typeface="+mn-ea"/>
              </a:rPr>
              <a:t>2</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extLst>
      <p:ext uri="{BB962C8B-B14F-4D97-AF65-F5344CB8AC3E}">
        <p14:creationId xmlns:p14="http://schemas.microsoft.com/office/powerpoint/2010/main" val="12679465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6" descr="https://i0.wp.com/r4stats.com/wp-content/uploads/2017/06/Fig_2e_ScholarlyImpactSubset2016.png?resize=640%2C64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735596" y="1105456"/>
            <a:ext cx="3816424" cy="381642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 name="Picture 4" descr="https://i0.wp.com/r4stats.com/wp-content/uploads/2017/06/Fig_2d_ScholarlyImpact2016.png?resize=640%2C6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291" y="1105455"/>
            <a:ext cx="3816424" cy="3816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788988" y="872450"/>
            <a:ext cx="3816000" cy="4217076"/>
          </a:xfrm>
          <a:prstGeom prst="rect">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12" name="正方形/長方形 11"/>
          <p:cNvSpPr/>
          <p:nvPr/>
        </p:nvSpPr>
        <p:spPr>
          <a:xfrm>
            <a:off x="4707288" y="872450"/>
            <a:ext cx="3816000" cy="4217076"/>
          </a:xfrm>
          <a:prstGeom prst="rect">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13" name="正方形/長方形 12">
            <a:extLst>
              <a:ext uri="{FF2B5EF4-FFF2-40B4-BE49-F238E27FC236}">
                <a16:creationId xmlns:a16="http://schemas.microsoft.com/office/drawing/2014/main" xmlns="" id="{2BE52A13-3C67-423D-A327-249777DD6A30}"/>
              </a:ext>
            </a:extLst>
          </p:cNvPr>
          <p:cNvSpPr/>
          <p:nvPr/>
        </p:nvSpPr>
        <p:spPr>
          <a:xfrm>
            <a:off x="2397306" y="5297408"/>
            <a:ext cx="5868144" cy="246221"/>
          </a:xfrm>
          <a:prstGeom prst="rect">
            <a:avLst/>
          </a:prstGeom>
        </p:spPr>
        <p:txBody>
          <a:bodyPr wrap="square">
            <a:spAutoFit/>
          </a:bodyPr>
          <a:lstStyle/>
          <a:p>
            <a:pPr lvl="0" algn="r" defTabSz="1031626">
              <a:defRPr/>
            </a:pPr>
            <a:r>
              <a:rPr lang="ja-JP" altLang="en-US" sz="1000" dirty="0">
                <a:latin typeface="ＭＳ Ｐゴシック" panose="020B0600070205080204" pitchFamily="50" charset="-128"/>
                <a:ea typeface="ＭＳ Ｐゴシック" panose="020B0600070205080204" pitchFamily="50" charset="-128"/>
              </a:rPr>
              <a:t>出典：</a:t>
            </a:r>
            <a:r>
              <a:rPr lang="en-US" altLang="ja-JP" sz="1000" dirty="0">
                <a:latin typeface="ＭＳ Ｐゴシック" panose="020B0600070205080204" pitchFamily="50" charset="-128"/>
                <a:ea typeface="ＭＳ Ｐゴシック" panose="020B0600070205080204" pitchFamily="50" charset="-128"/>
              </a:rPr>
              <a:t>http://r4stats.com/articles/popularity/</a:t>
            </a:r>
          </a:p>
        </p:txBody>
      </p:sp>
      <p:sp>
        <p:nvSpPr>
          <p:cNvPr id="14"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en-US" altLang="ja-JP" sz="2800" dirty="0"/>
              <a:t>The Popularity of Data Science Software</a:t>
            </a:r>
          </a:p>
        </p:txBody>
      </p:sp>
      <p:sp>
        <p:nvSpPr>
          <p:cNvPr id="17" name="テキスト ボックス 16"/>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kumimoji="1" lang="en-US" altLang="ja-JP" sz="1100" dirty="0" smtClean="0">
                <a:solidFill>
                  <a:schemeClr val="bg1"/>
                </a:solidFill>
                <a:latin typeface="+mn-ea"/>
              </a:rPr>
              <a:t>3</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extLst>
      <p:ext uri="{BB962C8B-B14F-4D97-AF65-F5344CB8AC3E}">
        <p14:creationId xmlns:p14="http://schemas.microsoft.com/office/powerpoint/2010/main" val="28193629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2" descr="C:\Users\media_imac1_user\Desktop\203d114d7960b85086b8e27c25dca727.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799487" y="2674189"/>
            <a:ext cx="2559296" cy="1432964"/>
          </a:xfrm>
          <a:prstGeom prst="rect">
            <a:avLst/>
          </a:prstGeom>
          <a:ln w="6350">
            <a:noFill/>
          </a:ln>
          <a:extLst>
            <a:ext uri="{909E8E84-426E-40DD-AFC4-6F175D3DCCD1}">
              <a14:hiddenFill xmlns:a14="http://schemas.microsoft.com/office/drawing/2010/main">
                <a:solidFill>
                  <a:srgbClr val="FFFFFF"/>
                </a:solidFill>
              </a14:hiddenFill>
            </a:ext>
          </a:extLst>
        </p:spPr>
      </p:pic>
      <p:pic>
        <p:nvPicPr>
          <p:cNvPr id="1026" name="Picture 2" descr="C:\Users\media_imac1_user\Desktop\203d114d7960b85086b8e27c25dca727.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799487" y="1812776"/>
            <a:ext cx="2559296" cy="1253610"/>
          </a:xfrm>
          <a:prstGeom prst="rect">
            <a:avLst/>
          </a:prstGeom>
          <a:ln w="6350">
            <a:noFill/>
          </a:ln>
          <a:extLst>
            <a:ext uri="{909E8E84-426E-40DD-AFC4-6F175D3DCCD1}">
              <a14:hiddenFill xmlns:a14="http://schemas.microsoft.com/office/drawing/2010/main">
                <a:solidFill>
                  <a:srgbClr val="FFFFFF"/>
                </a:solidFill>
              </a14:hiddenFill>
            </a:ext>
          </a:extLst>
        </p:spPr>
      </p:pic>
      <p:pic>
        <p:nvPicPr>
          <p:cNvPr id="1027" name="Picture 3" descr="C:\Users\media_imac1_user\Desktop\17da158db4539d0a36efe6fe6946a77a.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3755414" y="1812776"/>
            <a:ext cx="2081417" cy="1878823"/>
          </a:xfrm>
          <a:prstGeom prst="rect">
            <a:avLst/>
          </a:prstGeom>
          <a:ln w="6350">
            <a:noFill/>
          </a:ln>
          <a:extLst>
            <a:ext uri="{909E8E84-426E-40DD-AFC4-6F175D3DCCD1}">
              <a14:hiddenFill xmlns:a14="http://schemas.microsoft.com/office/drawing/2010/main">
                <a:solidFill>
                  <a:srgbClr val="FFFFFF"/>
                </a:solidFill>
              </a14:hiddenFill>
            </a:ext>
          </a:extLst>
        </p:spPr>
      </p:pic>
      <p:pic>
        <p:nvPicPr>
          <p:cNvPr id="1028" name="Picture 4" descr="C:\Users\media_imac1_user\Desktop\b6f3f9f68708fab85353b0aa1da86178.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6233462" y="1812776"/>
            <a:ext cx="2299351" cy="1673374"/>
          </a:xfrm>
          <a:prstGeom prst="rect">
            <a:avLst/>
          </a:prstGeom>
          <a:ln w="6350">
            <a:noFill/>
          </a:ln>
          <a:extLst>
            <a:ext uri="{909E8E84-426E-40DD-AFC4-6F175D3DCCD1}">
              <a14:hiddenFill xmlns:a14="http://schemas.microsoft.com/office/drawing/2010/main">
                <a:solidFill>
                  <a:srgbClr val="FFFFFF"/>
                </a:solidFill>
              </a14:hiddenFill>
            </a:ext>
          </a:extLst>
        </p:spPr>
      </p:pic>
      <p:pic>
        <p:nvPicPr>
          <p:cNvPr id="1029" name="Picture 5" descr="C:\Users\media_imac1_user\Desktop\3f8dd06b4ec8661dc1e449e16b46cf5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9488" y="4432611"/>
            <a:ext cx="7733326" cy="840419"/>
          </a:xfrm>
          <a:prstGeom prst="rect">
            <a:avLst/>
          </a:prstGeom>
          <a:ln w="6350">
            <a:solidFill>
              <a:schemeClr val="tx1"/>
            </a:solidFill>
          </a:ln>
          <a:extLst>
            <a:ext uri="{909E8E84-426E-40DD-AFC4-6F175D3DCCD1}">
              <a14:hiddenFill xmlns:a14="http://schemas.microsoft.com/office/drawing/2010/main">
                <a:solidFill>
                  <a:srgbClr val="FFFFFF"/>
                </a:solidFill>
              </a14:hiddenFill>
            </a:ext>
          </a:extLst>
        </p:spPr>
      </p:pic>
      <p:sp>
        <p:nvSpPr>
          <p:cNvPr id="37" name="正方形/長方形 36"/>
          <p:cNvSpPr>
            <a:spLocks noChangeAspect="1"/>
          </p:cNvSpPr>
          <p:nvPr/>
        </p:nvSpPr>
        <p:spPr>
          <a:xfrm>
            <a:off x="892274" y="1424253"/>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latin typeface="Arial" panose="020B0604020202020204" pitchFamily="34" charset="0"/>
            </a:endParaRPr>
          </a:p>
        </p:txBody>
      </p:sp>
      <p:sp>
        <p:nvSpPr>
          <p:cNvPr id="38" name="正方形/長方形 37"/>
          <p:cNvSpPr>
            <a:spLocks noChangeAspect="1"/>
          </p:cNvSpPr>
          <p:nvPr/>
        </p:nvSpPr>
        <p:spPr>
          <a:xfrm>
            <a:off x="611189" y="934772"/>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39" name="タイトル 8"/>
          <p:cNvSpPr txBox="1">
            <a:spLocks/>
          </p:cNvSpPr>
          <p:nvPr/>
        </p:nvSpPr>
        <p:spPr>
          <a:xfrm>
            <a:off x="810345" y="719595"/>
            <a:ext cx="8333656" cy="540725"/>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rPr>
              <a:t>データ</a:t>
            </a:r>
            <a:r>
              <a:rPr lang="ja-JP" altLang="en-US" sz="2800" dirty="0" smtClean="0">
                <a:effectLst>
                  <a:glow rad="88900">
                    <a:schemeClr val="bg1"/>
                  </a:glow>
                </a:effectLst>
                <a:latin typeface="HGP創英角ｺﾞｼｯｸUB" panose="020B0900000000000000" pitchFamily="50" charset="-128"/>
                <a:ea typeface="HGP創英角ｺﾞｼｯｸUB" panose="020B0900000000000000" pitchFamily="50" charset="-128"/>
              </a:rPr>
              <a:t>分析</a:t>
            </a:r>
            <a:endParaRPr lang="ja-JP" altLang="en-US" sz="2800" dirty="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40" name="タイトル 8"/>
          <p:cNvSpPr txBox="1">
            <a:spLocks/>
          </p:cNvSpPr>
          <p:nvPr/>
        </p:nvSpPr>
        <p:spPr>
          <a:xfrm>
            <a:off x="1025376" y="1234820"/>
            <a:ext cx="6300124" cy="44467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glow rad="88900">
                    <a:schemeClr val="bg1"/>
                  </a:glow>
                </a:effectLst>
                <a:latin typeface="HGP創英角ｺﾞｼｯｸUB" panose="020B0900000000000000" pitchFamily="50" charset="-128"/>
                <a:ea typeface="HGP創英角ｺﾞｼｯｸUB" panose="020B0900000000000000" pitchFamily="50" charset="-128"/>
              </a:rPr>
              <a:t>アドインの追加</a:t>
            </a:r>
            <a:endParaRPr lang="en-US" altLang="ja-JP" sz="2200" dirty="0" smtClean="0">
              <a:effectLst>
                <a:glow rad="88900">
                  <a:schemeClr val="bg1"/>
                </a:glow>
              </a:effectLst>
              <a:latin typeface="HGP創英角ｺﾞｼｯｸUB" panose="020B0900000000000000" pitchFamily="50" charset="-128"/>
              <a:ea typeface="HGP創英角ｺﾞｼｯｸUB" panose="020B0900000000000000" pitchFamily="50" charset="-128"/>
            </a:endParaRPr>
          </a:p>
        </p:txBody>
      </p:sp>
      <p:sp>
        <p:nvSpPr>
          <p:cNvPr id="41"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エクセルも分析ツールでパワーアップ！</a:t>
            </a:r>
          </a:p>
        </p:txBody>
      </p:sp>
      <p:pic>
        <p:nvPicPr>
          <p:cNvPr id="44" name="Picture 3" descr="C:\Users\media_imac1_user\Desktop\17da158db4539d0a36efe6fe6946a77a.jp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a:stretch/>
        </p:blipFill>
        <p:spPr bwMode="auto">
          <a:xfrm>
            <a:off x="3755414" y="3441700"/>
            <a:ext cx="2081417" cy="665453"/>
          </a:xfrm>
          <a:prstGeom prst="rect">
            <a:avLst/>
          </a:prstGeom>
          <a:ln w="6350">
            <a:noFill/>
          </a:ln>
          <a:extLst>
            <a:ext uri="{909E8E84-426E-40DD-AFC4-6F175D3DCCD1}">
              <a14:hiddenFill xmlns:a14="http://schemas.microsoft.com/office/drawing/2010/main">
                <a:solidFill>
                  <a:srgbClr val="FFFFFF"/>
                </a:solidFill>
              </a14:hiddenFill>
            </a:ext>
          </a:extLst>
        </p:spPr>
      </p:pic>
      <p:pic>
        <p:nvPicPr>
          <p:cNvPr id="45" name="Picture 4" descr="C:\Users\media_imac1_user\Desktop\b6f3f9f68708fab85353b0aa1da86178.jpg"/>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a:stretch/>
        </p:blipFill>
        <p:spPr bwMode="auto">
          <a:xfrm>
            <a:off x="6233462" y="3486149"/>
            <a:ext cx="2299351" cy="621003"/>
          </a:xfrm>
          <a:prstGeom prst="rect">
            <a:avLst/>
          </a:prstGeom>
          <a:ln w="6350">
            <a:noFill/>
          </a:ln>
          <a:extLst>
            <a:ext uri="{909E8E84-426E-40DD-AFC4-6F175D3DCCD1}">
              <a14:hiddenFill xmlns:a14="http://schemas.microsoft.com/office/drawing/2010/main">
                <a:solidFill>
                  <a:srgbClr val="FFFFFF"/>
                </a:solidFill>
              </a14:hiddenFill>
            </a:ext>
          </a:extLst>
        </p:spPr>
      </p:pic>
      <p:grpSp>
        <p:nvGrpSpPr>
          <p:cNvPr id="46" name="グループ化 45">
            <a:extLst>
              <a:ext uri="{FF2B5EF4-FFF2-40B4-BE49-F238E27FC236}">
                <a16:creationId xmlns:a16="http://schemas.microsoft.com/office/drawing/2014/main" xmlns="" id="{A77F25A2-E2A0-4555-8F7D-B863AC4E42F6}"/>
              </a:ext>
            </a:extLst>
          </p:cNvPr>
          <p:cNvGrpSpPr/>
          <p:nvPr/>
        </p:nvGrpSpPr>
        <p:grpSpPr>
          <a:xfrm>
            <a:off x="698241" y="2942226"/>
            <a:ext cx="2764379" cy="215998"/>
            <a:chOff x="3387074" y="1624759"/>
            <a:chExt cx="2432809" cy="200614"/>
          </a:xfrm>
        </p:grpSpPr>
        <p:sp>
          <p:nvSpPr>
            <p:cNvPr id="47" name="フリーフォーム: 図形 47">
              <a:extLst>
                <a:ext uri="{FF2B5EF4-FFF2-40B4-BE49-F238E27FC236}">
                  <a16:creationId xmlns:a16="http://schemas.microsoft.com/office/drawing/2014/main" xmlns="" id="{2AE1D3C7-DBAD-43B1-A09D-A9F45C18F25B}"/>
                </a:ext>
              </a:extLst>
            </p:cNvPr>
            <p:cNvSpPr/>
            <p:nvPr/>
          </p:nvSpPr>
          <p:spPr>
            <a:xfrm>
              <a:off x="3393383" y="1627088"/>
              <a:ext cx="2426500" cy="198285"/>
            </a:xfrm>
            <a:custGeom>
              <a:avLst/>
              <a:gdLst>
                <a:gd name="connsiteX0" fmla="*/ 82203 w 2169974"/>
                <a:gd name="connsiteY0" fmla="*/ 51598 h 248060"/>
                <a:gd name="connsiteX1" fmla="*/ 777528 w 2169974"/>
                <a:gd name="connsiteY1" fmla="*/ 3973 h 248060"/>
                <a:gd name="connsiteX2" fmla="*/ 1545878 w 2169974"/>
                <a:gd name="connsiteY2" fmla="*/ 146848 h 248060"/>
                <a:gd name="connsiteX3" fmla="*/ 2098328 w 2169974"/>
                <a:gd name="connsiteY3" fmla="*/ 80173 h 248060"/>
                <a:gd name="connsiteX4" fmla="*/ 2091978 w 2169974"/>
                <a:gd name="connsiteY4" fmla="*/ 188123 h 248060"/>
                <a:gd name="connsiteX5" fmla="*/ 1447453 w 2169974"/>
                <a:gd name="connsiteY5" fmla="*/ 245273 h 248060"/>
                <a:gd name="connsiteX6" fmla="*/ 650528 w 2169974"/>
                <a:gd name="connsiteY6" fmla="*/ 102398 h 248060"/>
                <a:gd name="connsiteX7" fmla="*/ 75853 w 2169974"/>
                <a:gd name="connsiteY7" fmla="*/ 175423 h 248060"/>
                <a:gd name="connsiteX8" fmla="*/ 82203 w 2169974"/>
                <a:gd name="connsiteY8" fmla="*/ 51598 h 248060"/>
                <a:gd name="connsiteX0" fmla="*/ 45957 w 2133728"/>
                <a:gd name="connsiteY0" fmla="*/ 50173 h 246635"/>
                <a:gd name="connsiteX1" fmla="*/ 741282 w 2133728"/>
                <a:gd name="connsiteY1" fmla="*/ 2548 h 246635"/>
                <a:gd name="connsiteX2" fmla="*/ 1509632 w 2133728"/>
                <a:gd name="connsiteY2" fmla="*/ 145423 h 246635"/>
                <a:gd name="connsiteX3" fmla="*/ 2062082 w 2133728"/>
                <a:gd name="connsiteY3" fmla="*/ 78748 h 246635"/>
                <a:gd name="connsiteX4" fmla="*/ 2055732 w 2133728"/>
                <a:gd name="connsiteY4" fmla="*/ 186698 h 246635"/>
                <a:gd name="connsiteX5" fmla="*/ 1411207 w 2133728"/>
                <a:gd name="connsiteY5" fmla="*/ 243848 h 246635"/>
                <a:gd name="connsiteX6" fmla="*/ 614282 w 2133728"/>
                <a:gd name="connsiteY6" fmla="*/ 100973 h 246635"/>
                <a:gd name="connsiteX7" fmla="*/ 39607 w 2133728"/>
                <a:gd name="connsiteY7" fmla="*/ 173998 h 246635"/>
                <a:gd name="connsiteX8" fmla="*/ 45957 w 2133728"/>
                <a:gd name="connsiteY8" fmla="*/ 50173 h 246635"/>
                <a:gd name="connsiteX0" fmla="*/ 6356 w 2094127"/>
                <a:gd name="connsiteY0" fmla="*/ 50173 h 246635"/>
                <a:gd name="connsiteX1" fmla="*/ 701681 w 2094127"/>
                <a:gd name="connsiteY1" fmla="*/ 2548 h 246635"/>
                <a:gd name="connsiteX2" fmla="*/ 1470031 w 2094127"/>
                <a:gd name="connsiteY2" fmla="*/ 145423 h 246635"/>
                <a:gd name="connsiteX3" fmla="*/ 2022481 w 2094127"/>
                <a:gd name="connsiteY3" fmla="*/ 78748 h 246635"/>
                <a:gd name="connsiteX4" fmla="*/ 2016131 w 2094127"/>
                <a:gd name="connsiteY4" fmla="*/ 186698 h 246635"/>
                <a:gd name="connsiteX5" fmla="*/ 1371606 w 2094127"/>
                <a:gd name="connsiteY5" fmla="*/ 243848 h 246635"/>
                <a:gd name="connsiteX6" fmla="*/ 574681 w 2094127"/>
                <a:gd name="connsiteY6" fmla="*/ 100973 h 246635"/>
                <a:gd name="connsiteX7" fmla="*/ 6 w 2094127"/>
                <a:gd name="connsiteY7" fmla="*/ 173998 h 246635"/>
                <a:gd name="connsiteX8" fmla="*/ 6356 w 2094127"/>
                <a:gd name="connsiteY8" fmla="*/ 50173 h 246635"/>
                <a:gd name="connsiteX0" fmla="*/ 49743 w 2132752"/>
                <a:gd name="connsiteY0" fmla="*/ 77178 h 245065"/>
                <a:gd name="connsiteX1" fmla="*/ 740306 w 2132752"/>
                <a:gd name="connsiteY1" fmla="*/ 978 h 245065"/>
                <a:gd name="connsiteX2" fmla="*/ 1508656 w 2132752"/>
                <a:gd name="connsiteY2" fmla="*/ 143853 h 245065"/>
                <a:gd name="connsiteX3" fmla="*/ 2061106 w 2132752"/>
                <a:gd name="connsiteY3" fmla="*/ 77178 h 245065"/>
                <a:gd name="connsiteX4" fmla="*/ 2054756 w 2132752"/>
                <a:gd name="connsiteY4" fmla="*/ 185128 h 245065"/>
                <a:gd name="connsiteX5" fmla="*/ 1410231 w 2132752"/>
                <a:gd name="connsiteY5" fmla="*/ 242278 h 245065"/>
                <a:gd name="connsiteX6" fmla="*/ 613306 w 2132752"/>
                <a:gd name="connsiteY6" fmla="*/ 99403 h 245065"/>
                <a:gd name="connsiteX7" fmla="*/ 38631 w 2132752"/>
                <a:gd name="connsiteY7" fmla="*/ 172428 h 245065"/>
                <a:gd name="connsiteX8" fmla="*/ 49743 w 2132752"/>
                <a:gd name="connsiteY8" fmla="*/ 77178 h 245065"/>
                <a:gd name="connsiteX0" fmla="*/ 53123 w 2131369"/>
                <a:gd name="connsiteY0" fmla="*/ 56807 h 246125"/>
                <a:gd name="connsiteX1" fmla="*/ 738923 w 2131369"/>
                <a:gd name="connsiteY1" fmla="*/ 2038 h 246125"/>
                <a:gd name="connsiteX2" fmla="*/ 1507273 w 2131369"/>
                <a:gd name="connsiteY2" fmla="*/ 144913 h 246125"/>
                <a:gd name="connsiteX3" fmla="*/ 2059723 w 2131369"/>
                <a:gd name="connsiteY3" fmla="*/ 78238 h 246125"/>
                <a:gd name="connsiteX4" fmla="*/ 2053373 w 2131369"/>
                <a:gd name="connsiteY4" fmla="*/ 186188 h 246125"/>
                <a:gd name="connsiteX5" fmla="*/ 1408848 w 2131369"/>
                <a:gd name="connsiteY5" fmla="*/ 243338 h 246125"/>
                <a:gd name="connsiteX6" fmla="*/ 611923 w 2131369"/>
                <a:gd name="connsiteY6" fmla="*/ 100463 h 246125"/>
                <a:gd name="connsiteX7" fmla="*/ 37248 w 2131369"/>
                <a:gd name="connsiteY7" fmla="*/ 173488 h 246125"/>
                <a:gd name="connsiteX8" fmla="*/ 53123 w 2131369"/>
                <a:gd name="connsiteY8" fmla="*/ 56807 h 246125"/>
                <a:gd name="connsiteX0" fmla="*/ 53123 w 2131369"/>
                <a:gd name="connsiteY0" fmla="*/ 64930 h 254248"/>
                <a:gd name="connsiteX1" fmla="*/ 738923 w 2131369"/>
                <a:gd name="connsiteY1" fmla="*/ 10161 h 254248"/>
                <a:gd name="connsiteX2" fmla="*/ 1507273 w 2131369"/>
                <a:gd name="connsiteY2" fmla="*/ 153036 h 254248"/>
                <a:gd name="connsiteX3" fmla="*/ 2059723 w 2131369"/>
                <a:gd name="connsiteY3" fmla="*/ 86361 h 254248"/>
                <a:gd name="connsiteX4" fmla="*/ 2053373 w 2131369"/>
                <a:gd name="connsiteY4" fmla="*/ 194311 h 254248"/>
                <a:gd name="connsiteX5" fmla="*/ 1408848 w 2131369"/>
                <a:gd name="connsiteY5" fmla="*/ 251461 h 254248"/>
                <a:gd name="connsiteX6" fmla="*/ 611923 w 2131369"/>
                <a:gd name="connsiteY6" fmla="*/ 108586 h 254248"/>
                <a:gd name="connsiteX7" fmla="*/ 37248 w 2131369"/>
                <a:gd name="connsiteY7" fmla="*/ 181611 h 254248"/>
                <a:gd name="connsiteX8" fmla="*/ 53123 w 2131369"/>
                <a:gd name="connsiteY8" fmla="*/ 64930 h 254248"/>
                <a:gd name="connsiteX0" fmla="*/ 15878 w 2094124"/>
                <a:gd name="connsiteY0" fmla="*/ 64930 h 254248"/>
                <a:gd name="connsiteX1" fmla="*/ 701678 w 2094124"/>
                <a:gd name="connsiteY1" fmla="*/ 10161 h 254248"/>
                <a:gd name="connsiteX2" fmla="*/ 1470028 w 2094124"/>
                <a:gd name="connsiteY2" fmla="*/ 153036 h 254248"/>
                <a:gd name="connsiteX3" fmla="*/ 2022478 w 2094124"/>
                <a:gd name="connsiteY3" fmla="*/ 86361 h 254248"/>
                <a:gd name="connsiteX4" fmla="*/ 2016128 w 2094124"/>
                <a:gd name="connsiteY4" fmla="*/ 194311 h 254248"/>
                <a:gd name="connsiteX5" fmla="*/ 1371603 w 2094124"/>
                <a:gd name="connsiteY5" fmla="*/ 251461 h 254248"/>
                <a:gd name="connsiteX6" fmla="*/ 574678 w 2094124"/>
                <a:gd name="connsiteY6" fmla="*/ 108586 h 254248"/>
                <a:gd name="connsiteX7" fmla="*/ 3 w 2094124"/>
                <a:gd name="connsiteY7" fmla="*/ 181611 h 254248"/>
                <a:gd name="connsiteX8" fmla="*/ 15878 w 2094124"/>
                <a:gd name="connsiteY8" fmla="*/ 64930 h 254248"/>
                <a:gd name="connsiteX0" fmla="*/ 44712 w 2122958"/>
                <a:gd name="connsiteY0" fmla="*/ 67408 h 256726"/>
                <a:gd name="connsiteX1" fmla="*/ 730512 w 2122958"/>
                <a:gd name="connsiteY1" fmla="*/ 12639 h 256726"/>
                <a:gd name="connsiteX2" fmla="*/ 1498862 w 2122958"/>
                <a:gd name="connsiteY2" fmla="*/ 155514 h 256726"/>
                <a:gd name="connsiteX3" fmla="*/ 2051312 w 2122958"/>
                <a:gd name="connsiteY3" fmla="*/ 88839 h 256726"/>
                <a:gd name="connsiteX4" fmla="*/ 2044962 w 2122958"/>
                <a:gd name="connsiteY4" fmla="*/ 196789 h 256726"/>
                <a:gd name="connsiteX5" fmla="*/ 1400437 w 2122958"/>
                <a:gd name="connsiteY5" fmla="*/ 253939 h 256726"/>
                <a:gd name="connsiteX6" fmla="*/ 603512 w 2122958"/>
                <a:gd name="connsiteY6" fmla="*/ 111064 h 256726"/>
                <a:gd name="connsiteX7" fmla="*/ 64556 w 2122958"/>
                <a:gd name="connsiteY7" fmla="*/ 172182 h 256726"/>
                <a:gd name="connsiteX8" fmla="*/ 44712 w 2122958"/>
                <a:gd name="connsiteY8" fmla="*/ 67408 h 256726"/>
                <a:gd name="connsiteX0" fmla="*/ 53032 w 2131278"/>
                <a:gd name="connsiteY0" fmla="*/ 67543 h 256861"/>
                <a:gd name="connsiteX1" fmla="*/ 738832 w 2131278"/>
                <a:gd name="connsiteY1" fmla="*/ 12774 h 256861"/>
                <a:gd name="connsiteX2" fmla="*/ 1507182 w 2131278"/>
                <a:gd name="connsiteY2" fmla="*/ 155649 h 256861"/>
                <a:gd name="connsiteX3" fmla="*/ 2059632 w 2131278"/>
                <a:gd name="connsiteY3" fmla="*/ 88974 h 256861"/>
                <a:gd name="connsiteX4" fmla="*/ 2053282 w 2131278"/>
                <a:gd name="connsiteY4" fmla="*/ 196924 h 256861"/>
                <a:gd name="connsiteX5" fmla="*/ 1408757 w 2131278"/>
                <a:gd name="connsiteY5" fmla="*/ 254074 h 256861"/>
                <a:gd name="connsiteX6" fmla="*/ 611832 w 2131278"/>
                <a:gd name="connsiteY6" fmla="*/ 111199 h 256861"/>
                <a:gd name="connsiteX7" fmla="*/ 46682 w 2131278"/>
                <a:gd name="connsiteY7" fmla="*/ 179461 h 256861"/>
                <a:gd name="connsiteX8" fmla="*/ 53032 w 2131278"/>
                <a:gd name="connsiteY8" fmla="*/ 67543 h 256861"/>
                <a:gd name="connsiteX0" fmla="*/ 6357 w 2084603"/>
                <a:gd name="connsiteY0" fmla="*/ 64871 h 254189"/>
                <a:gd name="connsiteX1" fmla="*/ 692157 w 2084603"/>
                <a:gd name="connsiteY1" fmla="*/ 10102 h 254189"/>
                <a:gd name="connsiteX2" fmla="*/ 1460507 w 2084603"/>
                <a:gd name="connsiteY2" fmla="*/ 152977 h 254189"/>
                <a:gd name="connsiteX3" fmla="*/ 2012957 w 2084603"/>
                <a:gd name="connsiteY3" fmla="*/ 86302 h 254189"/>
                <a:gd name="connsiteX4" fmla="*/ 2006607 w 2084603"/>
                <a:gd name="connsiteY4" fmla="*/ 194252 h 254189"/>
                <a:gd name="connsiteX5" fmla="*/ 1362082 w 2084603"/>
                <a:gd name="connsiteY5" fmla="*/ 251402 h 254189"/>
                <a:gd name="connsiteX6" fmla="*/ 565157 w 2084603"/>
                <a:gd name="connsiteY6" fmla="*/ 108527 h 254189"/>
                <a:gd name="connsiteX7" fmla="*/ 7 w 2084603"/>
                <a:gd name="connsiteY7" fmla="*/ 176789 h 254189"/>
                <a:gd name="connsiteX8" fmla="*/ 6357 w 2084603"/>
                <a:gd name="connsiteY8" fmla="*/ 64871 h 254189"/>
                <a:gd name="connsiteX0" fmla="*/ 6357 w 2101222"/>
                <a:gd name="connsiteY0" fmla="*/ 64871 h 254189"/>
                <a:gd name="connsiteX1" fmla="*/ 692157 w 2101222"/>
                <a:gd name="connsiteY1" fmla="*/ 10102 h 254189"/>
                <a:gd name="connsiteX2" fmla="*/ 1460507 w 2101222"/>
                <a:gd name="connsiteY2" fmla="*/ 152977 h 254189"/>
                <a:gd name="connsiteX3" fmla="*/ 2012957 w 2101222"/>
                <a:gd name="connsiteY3" fmla="*/ 86302 h 254189"/>
                <a:gd name="connsiteX4" fmla="*/ 2006607 w 2101222"/>
                <a:gd name="connsiteY4" fmla="*/ 194252 h 254189"/>
                <a:gd name="connsiteX5" fmla="*/ 1362082 w 2101222"/>
                <a:gd name="connsiteY5" fmla="*/ 251402 h 254189"/>
                <a:gd name="connsiteX6" fmla="*/ 565157 w 2101222"/>
                <a:gd name="connsiteY6" fmla="*/ 108527 h 254189"/>
                <a:gd name="connsiteX7" fmla="*/ 7 w 2101222"/>
                <a:gd name="connsiteY7" fmla="*/ 176789 h 254189"/>
                <a:gd name="connsiteX8" fmla="*/ 6357 w 2101222"/>
                <a:gd name="connsiteY8" fmla="*/ 64871 h 254189"/>
                <a:gd name="connsiteX0" fmla="*/ 6357 w 2056648"/>
                <a:gd name="connsiteY0" fmla="*/ 64871 h 254189"/>
                <a:gd name="connsiteX1" fmla="*/ 692157 w 2056648"/>
                <a:gd name="connsiteY1" fmla="*/ 10102 h 254189"/>
                <a:gd name="connsiteX2" fmla="*/ 1460507 w 2056648"/>
                <a:gd name="connsiteY2" fmla="*/ 152977 h 254189"/>
                <a:gd name="connsiteX3" fmla="*/ 2012957 w 2056648"/>
                <a:gd name="connsiteY3" fmla="*/ 86302 h 254189"/>
                <a:gd name="connsiteX4" fmla="*/ 2006607 w 2056648"/>
                <a:gd name="connsiteY4" fmla="*/ 194252 h 254189"/>
                <a:gd name="connsiteX5" fmla="*/ 1362082 w 2056648"/>
                <a:gd name="connsiteY5" fmla="*/ 251402 h 254189"/>
                <a:gd name="connsiteX6" fmla="*/ 565157 w 2056648"/>
                <a:gd name="connsiteY6" fmla="*/ 108527 h 254189"/>
                <a:gd name="connsiteX7" fmla="*/ 7 w 2056648"/>
                <a:gd name="connsiteY7" fmla="*/ 176789 h 254189"/>
                <a:gd name="connsiteX8" fmla="*/ 6357 w 2056648"/>
                <a:gd name="connsiteY8" fmla="*/ 64871 h 254189"/>
                <a:gd name="connsiteX0" fmla="*/ 6357 w 2012976"/>
                <a:gd name="connsiteY0" fmla="*/ 64871 h 253378"/>
                <a:gd name="connsiteX1" fmla="*/ 692157 w 2012976"/>
                <a:gd name="connsiteY1" fmla="*/ 10102 h 253378"/>
                <a:gd name="connsiteX2" fmla="*/ 1460507 w 2012976"/>
                <a:gd name="connsiteY2" fmla="*/ 152977 h 253378"/>
                <a:gd name="connsiteX3" fmla="*/ 2012957 w 2012976"/>
                <a:gd name="connsiteY3" fmla="*/ 86302 h 253378"/>
                <a:gd name="connsiteX4" fmla="*/ 2006607 w 2012976"/>
                <a:gd name="connsiteY4" fmla="*/ 194252 h 253378"/>
                <a:gd name="connsiteX5" fmla="*/ 1362082 w 2012976"/>
                <a:gd name="connsiteY5" fmla="*/ 251402 h 253378"/>
                <a:gd name="connsiteX6" fmla="*/ 565157 w 2012976"/>
                <a:gd name="connsiteY6" fmla="*/ 108527 h 253378"/>
                <a:gd name="connsiteX7" fmla="*/ 7 w 2012976"/>
                <a:gd name="connsiteY7" fmla="*/ 176789 h 253378"/>
                <a:gd name="connsiteX8" fmla="*/ 6357 w 2012976"/>
                <a:gd name="connsiteY8" fmla="*/ 64871 h 253378"/>
                <a:gd name="connsiteX0" fmla="*/ 6357 w 2012976"/>
                <a:gd name="connsiteY0" fmla="*/ 64871 h 274388"/>
                <a:gd name="connsiteX1" fmla="*/ 692157 w 2012976"/>
                <a:gd name="connsiteY1" fmla="*/ 10102 h 274388"/>
                <a:gd name="connsiteX2" fmla="*/ 1460507 w 2012976"/>
                <a:gd name="connsiteY2" fmla="*/ 152977 h 274388"/>
                <a:gd name="connsiteX3" fmla="*/ 2012957 w 2012976"/>
                <a:gd name="connsiteY3" fmla="*/ 86302 h 274388"/>
                <a:gd name="connsiteX4" fmla="*/ 2006607 w 2012976"/>
                <a:gd name="connsiteY4" fmla="*/ 194252 h 274388"/>
                <a:gd name="connsiteX5" fmla="*/ 1362082 w 2012976"/>
                <a:gd name="connsiteY5" fmla="*/ 251402 h 274388"/>
                <a:gd name="connsiteX6" fmla="*/ 565157 w 2012976"/>
                <a:gd name="connsiteY6" fmla="*/ 108527 h 274388"/>
                <a:gd name="connsiteX7" fmla="*/ 7 w 2012976"/>
                <a:gd name="connsiteY7" fmla="*/ 176789 h 274388"/>
                <a:gd name="connsiteX8" fmla="*/ 6357 w 2012976"/>
                <a:gd name="connsiteY8" fmla="*/ 64871 h 274388"/>
                <a:gd name="connsiteX0" fmla="*/ 6357 w 2012976"/>
                <a:gd name="connsiteY0" fmla="*/ 64871 h 274388"/>
                <a:gd name="connsiteX1" fmla="*/ 692157 w 2012976"/>
                <a:gd name="connsiteY1" fmla="*/ 10102 h 274388"/>
                <a:gd name="connsiteX2" fmla="*/ 1460507 w 2012976"/>
                <a:gd name="connsiteY2" fmla="*/ 152977 h 274388"/>
                <a:gd name="connsiteX3" fmla="*/ 2012957 w 2012976"/>
                <a:gd name="connsiteY3" fmla="*/ 86302 h 274388"/>
                <a:gd name="connsiteX4" fmla="*/ 2006607 w 2012976"/>
                <a:gd name="connsiteY4" fmla="*/ 194252 h 274388"/>
                <a:gd name="connsiteX5" fmla="*/ 1362082 w 2012976"/>
                <a:gd name="connsiteY5" fmla="*/ 251402 h 274388"/>
                <a:gd name="connsiteX6" fmla="*/ 565157 w 2012976"/>
                <a:gd name="connsiteY6" fmla="*/ 108527 h 274388"/>
                <a:gd name="connsiteX7" fmla="*/ 7 w 2012976"/>
                <a:gd name="connsiteY7" fmla="*/ 176789 h 274388"/>
                <a:gd name="connsiteX8" fmla="*/ 6357 w 2012976"/>
                <a:gd name="connsiteY8" fmla="*/ 64871 h 274388"/>
                <a:gd name="connsiteX0" fmla="*/ 54053 w 2060672"/>
                <a:gd name="connsiteY0" fmla="*/ 144028 h 353545"/>
                <a:gd name="connsiteX1" fmla="*/ 753664 w 2060672"/>
                <a:gd name="connsiteY1" fmla="*/ 7575 h 353545"/>
                <a:gd name="connsiteX2" fmla="*/ 1508203 w 2060672"/>
                <a:gd name="connsiteY2" fmla="*/ 232134 h 353545"/>
                <a:gd name="connsiteX3" fmla="*/ 2060653 w 2060672"/>
                <a:gd name="connsiteY3" fmla="*/ 165459 h 353545"/>
                <a:gd name="connsiteX4" fmla="*/ 2054303 w 2060672"/>
                <a:gd name="connsiteY4" fmla="*/ 273409 h 353545"/>
                <a:gd name="connsiteX5" fmla="*/ 1409778 w 2060672"/>
                <a:gd name="connsiteY5" fmla="*/ 330559 h 353545"/>
                <a:gd name="connsiteX6" fmla="*/ 612853 w 2060672"/>
                <a:gd name="connsiteY6" fmla="*/ 187684 h 353545"/>
                <a:gd name="connsiteX7" fmla="*/ 47703 w 2060672"/>
                <a:gd name="connsiteY7" fmla="*/ 255946 h 353545"/>
                <a:gd name="connsiteX8" fmla="*/ 54053 w 2060672"/>
                <a:gd name="connsiteY8" fmla="*/ 144028 h 353545"/>
                <a:gd name="connsiteX0" fmla="*/ 85800 w 2092419"/>
                <a:gd name="connsiteY0" fmla="*/ 144028 h 339362"/>
                <a:gd name="connsiteX1" fmla="*/ 785411 w 2092419"/>
                <a:gd name="connsiteY1" fmla="*/ 7575 h 339362"/>
                <a:gd name="connsiteX2" fmla="*/ 1539950 w 2092419"/>
                <a:gd name="connsiteY2" fmla="*/ 232134 h 339362"/>
                <a:gd name="connsiteX3" fmla="*/ 2092400 w 2092419"/>
                <a:gd name="connsiteY3" fmla="*/ 165459 h 339362"/>
                <a:gd name="connsiteX4" fmla="*/ 2086050 w 2092419"/>
                <a:gd name="connsiteY4" fmla="*/ 273409 h 339362"/>
                <a:gd name="connsiteX5" fmla="*/ 1441525 w 2092419"/>
                <a:gd name="connsiteY5" fmla="*/ 330559 h 339362"/>
                <a:gd name="connsiteX6" fmla="*/ 701819 w 2092419"/>
                <a:gd name="connsiteY6" fmla="*/ 52592 h 339362"/>
                <a:gd name="connsiteX7" fmla="*/ 79450 w 2092419"/>
                <a:gd name="connsiteY7" fmla="*/ 255946 h 339362"/>
                <a:gd name="connsiteX8" fmla="*/ 85800 w 2092419"/>
                <a:gd name="connsiteY8" fmla="*/ 144028 h 339362"/>
                <a:gd name="connsiteX0" fmla="*/ 107394 w 2070605"/>
                <a:gd name="connsiteY0" fmla="*/ 174513 h 332147"/>
                <a:gd name="connsiteX1" fmla="*/ 763597 w 2070605"/>
                <a:gd name="connsiteY1" fmla="*/ 360 h 332147"/>
                <a:gd name="connsiteX2" fmla="*/ 1518136 w 2070605"/>
                <a:gd name="connsiteY2" fmla="*/ 224919 h 332147"/>
                <a:gd name="connsiteX3" fmla="*/ 2070586 w 2070605"/>
                <a:gd name="connsiteY3" fmla="*/ 158244 h 332147"/>
                <a:gd name="connsiteX4" fmla="*/ 2064236 w 2070605"/>
                <a:gd name="connsiteY4" fmla="*/ 266194 h 332147"/>
                <a:gd name="connsiteX5" fmla="*/ 1419711 w 2070605"/>
                <a:gd name="connsiteY5" fmla="*/ 323344 h 332147"/>
                <a:gd name="connsiteX6" fmla="*/ 680005 w 2070605"/>
                <a:gd name="connsiteY6" fmla="*/ 45377 h 332147"/>
                <a:gd name="connsiteX7" fmla="*/ 57636 w 2070605"/>
                <a:gd name="connsiteY7" fmla="*/ 248731 h 332147"/>
                <a:gd name="connsiteX8" fmla="*/ 107394 w 2070605"/>
                <a:gd name="connsiteY8" fmla="*/ 174513 h 332147"/>
                <a:gd name="connsiteX0" fmla="*/ 110399 w 2073610"/>
                <a:gd name="connsiteY0" fmla="*/ 174633 h 332267"/>
                <a:gd name="connsiteX1" fmla="*/ 766602 w 2073610"/>
                <a:gd name="connsiteY1" fmla="*/ 480 h 332267"/>
                <a:gd name="connsiteX2" fmla="*/ 1521141 w 2073610"/>
                <a:gd name="connsiteY2" fmla="*/ 225039 h 332267"/>
                <a:gd name="connsiteX3" fmla="*/ 2073591 w 2073610"/>
                <a:gd name="connsiteY3" fmla="*/ 158364 h 332267"/>
                <a:gd name="connsiteX4" fmla="*/ 2067241 w 2073610"/>
                <a:gd name="connsiteY4" fmla="*/ 266314 h 332267"/>
                <a:gd name="connsiteX5" fmla="*/ 1422716 w 2073610"/>
                <a:gd name="connsiteY5" fmla="*/ 323464 h 332267"/>
                <a:gd name="connsiteX6" fmla="*/ 683010 w 2073610"/>
                <a:gd name="connsiteY6" fmla="*/ 45497 h 332267"/>
                <a:gd name="connsiteX7" fmla="*/ 60641 w 2073610"/>
                <a:gd name="connsiteY7" fmla="*/ 248851 h 332267"/>
                <a:gd name="connsiteX8" fmla="*/ 110399 w 2073610"/>
                <a:gd name="connsiteY8" fmla="*/ 174633 h 332267"/>
                <a:gd name="connsiteX0" fmla="*/ 98369 w 2085257"/>
                <a:gd name="connsiteY0" fmla="*/ 174633 h 332267"/>
                <a:gd name="connsiteX1" fmla="*/ 778249 w 2085257"/>
                <a:gd name="connsiteY1" fmla="*/ 480 h 332267"/>
                <a:gd name="connsiteX2" fmla="*/ 1532788 w 2085257"/>
                <a:gd name="connsiteY2" fmla="*/ 225039 h 332267"/>
                <a:gd name="connsiteX3" fmla="*/ 2085238 w 2085257"/>
                <a:gd name="connsiteY3" fmla="*/ 158364 h 332267"/>
                <a:gd name="connsiteX4" fmla="*/ 2078888 w 2085257"/>
                <a:gd name="connsiteY4" fmla="*/ 266314 h 332267"/>
                <a:gd name="connsiteX5" fmla="*/ 1434363 w 2085257"/>
                <a:gd name="connsiteY5" fmla="*/ 323464 h 332267"/>
                <a:gd name="connsiteX6" fmla="*/ 694657 w 2085257"/>
                <a:gd name="connsiteY6" fmla="*/ 45497 h 332267"/>
                <a:gd name="connsiteX7" fmla="*/ 72288 w 2085257"/>
                <a:gd name="connsiteY7" fmla="*/ 248851 h 332267"/>
                <a:gd name="connsiteX8" fmla="*/ 98369 w 2085257"/>
                <a:gd name="connsiteY8" fmla="*/ 174633 h 332267"/>
                <a:gd name="connsiteX0" fmla="*/ 98369 w 2085257"/>
                <a:gd name="connsiteY0" fmla="*/ 182258 h 339892"/>
                <a:gd name="connsiteX1" fmla="*/ 778249 w 2085257"/>
                <a:gd name="connsiteY1" fmla="*/ 8105 h 339892"/>
                <a:gd name="connsiteX2" fmla="*/ 1532788 w 2085257"/>
                <a:gd name="connsiteY2" fmla="*/ 232664 h 339892"/>
                <a:gd name="connsiteX3" fmla="*/ 2085238 w 2085257"/>
                <a:gd name="connsiteY3" fmla="*/ 165989 h 339892"/>
                <a:gd name="connsiteX4" fmla="*/ 2078888 w 2085257"/>
                <a:gd name="connsiteY4" fmla="*/ 273939 h 339892"/>
                <a:gd name="connsiteX5" fmla="*/ 1434363 w 2085257"/>
                <a:gd name="connsiteY5" fmla="*/ 331089 h 339892"/>
                <a:gd name="connsiteX6" fmla="*/ 694657 w 2085257"/>
                <a:gd name="connsiteY6" fmla="*/ 53122 h 339892"/>
                <a:gd name="connsiteX7" fmla="*/ 72288 w 2085257"/>
                <a:gd name="connsiteY7" fmla="*/ 256476 h 339892"/>
                <a:gd name="connsiteX8" fmla="*/ 98369 w 2085257"/>
                <a:gd name="connsiteY8" fmla="*/ 182258 h 339892"/>
                <a:gd name="connsiteX0" fmla="*/ 122543 w 2109431"/>
                <a:gd name="connsiteY0" fmla="*/ 182258 h 339892"/>
                <a:gd name="connsiteX1" fmla="*/ 802423 w 2109431"/>
                <a:gd name="connsiteY1" fmla="*/ 8105 h 339892"/>
                <a:gd name="connsiteX2" fmla="*/ 1556962 w 2109431"/>
                <a:gd name="connsiteY2" fmla="*/ 232664 h 339892"/>
                <a:gd name="connsiteX3" fmla="*/ 2109412 w 2109431"/>
                <a:gd name="connsiteY3" fmla="*/ 165989 h 339892"/>
                <a:gd name="connsiteX4" fmla="*/ 2103062 w 2109431"/>
                <a:gd name="connsiteY4" fmla="*/ 273939 h 339892"/>
                <a:gd name="connsiteX5" fmla="*/ 1458537 w 2109431"/>
                <a:gd name="connsiteY5" fmla="*/ 331089 h 339892"/>
                <a:gd name="connsiteX6" fmla="*/ 718831 w 2109431"/>
                <a:gd name="connsiteY6" fmla="*/ 53122 h 339892"/>
                <a:gd name="connsiteX7" fmla="*/ 96462 w 2109431"/>
                <a:gd name="connsiteY7" fmla="*/ 256476 h 339892"/>
                <a:gd name="connsiteX8" fmla="*/ 122543 w 2109431"/>
                <a:gd name="connsiteY8" fmla="*/ 182258 h 339892"/>
                <a:gd name="connsiteX0" fmla="*/ 62928 w 2049816"/>
                <a:gd name="connsiteY0" fmla="*/ 182258 h 339892"/>
                <a:gd name="connsiteX1" fmla="*/ 742808 w 2049816"/>
                <a:gd name="connsiteY1" fmla="*/ 8105 h 339892"/>
                <a:gd name="connsiteX2" fmla="*/ 1497347 w 2049816"/>
                <a:gd name="connsiteY2" fmla="*/ 232664 h 339892"/>
                <a:gd name="connsiteX3" fmla="*/ 2049797 w 2049816"/>
                <a:gd name="connsiteY3" fmla="*/ 165989 h 339892"/>
                <a:gd name="connsiteX4" fmla="*/ 2043447 w 2049816"/>
                <a:gd name="connsiteY4" fmla="*/ 273939 h 339892"/>
                <a:gd name="connsiteX5" fmla="*/ 1398922 w 2049816"/>
                <a:gd name="connsiteY5" fmla="*/ 331089 h 339892"/>
                <a:gd name="connsiteX6" fmla="*/ 659216 w 2049816"/>
                <a:gd name="connsiteY6" fmla="*/ 53122 h 339892"/>
                <a:gd name="connsiteX7" fmla="*/ 36847 w 2049816"/>
                <a:gd name="connsiteY7" fmla="*/ 256476 h 339892"/>
                <a:gd name="connsiteX8" fmla="*/ 62928 w 2049816"/>
                <a:gd name="connsiteY8" fmla="*/ 182258 h 339892"/>
                <a:gd name="connsiteX0" fmla="*/ 26132 w 2013020"/>
                <a:gd name="connsiteY0" fmla="*/ 179793 h 337427"/>
                <a:gd name="connsiteX1" fmla="*/ 706012 w 2013020"/>
                <a:gd name="connsiteY1" fmla="*/ 5640 h 337427"/>
                <a:gd name="connsiteX2" fmla="*/ 1460551 w 2013020"/>
                <a:gd name="connsiteY2" fmla="*/ 230199 h 337427"/>
                <a:gd name="connsiteX3" fmla="*/ 2013001 w 2013020"/>
                <a:gd name="connsiteY3" fmla="*/ 163524 h 337427"/>
                <a:gd name="connsiteX4" fmla="*/ 2006651 w 2013020"/>
                <a:gd name="connsiteY4" fmla="*/ 271474 h 337427"/>
                <a:gd name="connsiteX5" fmla="*/ 1362126 w 2013020"/>
                <a:gd name="connsiteY5" fmla="*/ 328624 h 337427"/>
                <a:gd name="connsiteX6" fmla="*/ 622420 w 2013020"/>
                <a:gd name="connsiteY6" fmla="*/ 50657 h 337427"/>
                <a:gd name="connsiteX7" fmla="*/ 51 w 2013020"/>
                <a:gd name="connsiteY7" fmla="*/ 254011 h 337427"/>
                <a:gd name="connsiteX8" fmla="*/ 26132 w 2013020"/>
                <a:gd name="connsiteY8" fmla="*/ 179793 h 337427"/>
                <a:gd name="connsiteX0" fmla="*/ 26132 w 2013020"/>
                <a:gd name="connsiteY0" fmla="*/ 182829 h 340463"/>
                <a:gd name="connsiteX1" fmla="*/ 706012 w 2013020"/>
                <a:gd name="connsiteY1" fmla="*/ 8676 h 340463"/>
                <a:gd name="connsiteX2" fmla="*/ 1460551 w 2013020"/>
                <a:gd name="connsiteY2" fmla="*/ 233235 h 340463"/>
                <a:gd name="connsiteX3" fmla="*/ 2013001 w 2013020"/>
                <a:gd name="connsiteY3" fmla="*/ 166560 h 340463"/>
                <a:gd name="connsiteX4" fmla="*/ 2006651 w 2013020"/>
                <a:gd name="connsiteY4" fmla="*/ 274510 h 340463"/>
                <a:gd name="connsiteX5" fmla="*/ 1362126 w 2013020"/>
                <a:gd name="connsiteY5" fmla="*/ 331660 h 340463"/>
                <a:gd name="connsiteX6" fmla="*/ 622420 w 2013020"/>
                <a:gd name="connsiteY6" fmla="*/ 53693 h 340463"/>
                <a:gd name="connsiteX7" fmla="*/ 51 w 2013020"/>
                <a:gd name="connsiteY7" fmla="*/ 257047 h 340463"/>
                <a:gd name="connsiteX8" fmla="*/ 26132 w 2013020"/>
                <a:gd name="connsiteY8" fmla="*/ 182829 h 340463"/>
                <a:gd name="connsiteX0" fmla="*/ 53363 w 2056036"/>
                <a:gd name="connsiteY0" fmla="*/ 183757 h 331966"/>
                <a:gd name="connsiteX1" fmla="*/ 749028 w 2056036"/>
                <a:gd name="connsiteY1" fmla="*/ 179 h 331966"/>
                <a:gd name="connsiteX2" fmla="*/ 1503567 w 2056036"/>
                <a:gd name="connsiteY2" fmla="*/ 224738 h 331966"/>
                <a:gd name="connsiteX3" fmla="*/ 2056017 w 2056036"/>
                <a:gd name="connsiteY3" fmla="*/ 158063 h 331966"/>
                <a:gd name="connsiteX4" fmla="*/ 2049667 w 2056036"/>
                <a:gd name="connsiteY4" fmla="*/ 266013 h 331966"/>
                <a:gd name="connsiteX5" fmla="*/ 1405142 w 2056036"/>
                <a:gd name="connsiteY5" fmla="*/ 323163 h 331966"/>
                <a:gd name="connsiteX6" fmla="*/ 665436 w 2056036"/>
                <a:gd name="connsiteY6" fmla="*/ 45196 h 331966"/>
                <a:gd name="connsiteX7" fmla="*/ 43067 w 2056036"/>
                <a:gd name="connsiteY7" fmla="*/ 248550 h 331966"/>
                <a:gd name="connsiteX8" fmla="*/ 53363 w 2056036"/>
                <a:gd name="connsiteY8" fmla="*/ 183757 h 331966"/>
                <a:gd name="connsiteX0" fmla="*/ 53363 w 2056036"/>
                <a:gd name="connsiteY0" fmla="*/ 193167 h 341376"/>
                <a:gd name="connsiteX1" fmla="*/ 749028 w 2056036"/>
                <a:gd name="connsiteY1" fmla="*/ 9589 h 341376"/>
                <a:gd name="connsiteX2" fmla="*/ 1503567 w 2056036"/>
                <a:gd name="connsiteY2" fmla="*/ 234148 h 341376"/>
                <a:gd name="connsiteX3" fmla="*/ 2056017 w 2056036"/>
                <a:gd name="connsiteY3" fmla="*/ 167473 h 341376"/>
                <a:gd name="connsiteX4" fmla="*/ 2049667 w 2056036"/>
                <a:gd name="connsiteY4" fmla="*/ 275423 h 341376"/>
                <a:gd name="connsiteX5" fmla="*/ 1405142 w 2056036"/>
                <a:gd name="connsiteY5" fmla="*/ 332573 h 341376"/>
                <a:gd name="connsiteX6" fmla="*/ 665436 w 2056036"/>
                <a:gd name="connsiteY6" fmla="*/ 54606 h 341376"/>
                <a:gd name="connsiteX7" fmla="*/ 43067 w 2056036"/>
                <a:gd name="connsiteY7" fmla="*/ 257960 h 341376"/>
                <a:gd name="connsiteX8" fmla="*/ 53363 w 2056036"/>
                <a:gd name="connsiteY8" fmla="*/ 193167 h 341376"/>
                <a:gd name="connsiteX0" fmla="*/ 10423 w 2013096"/>
                <a:gd name="connsiteY0" fmla="*/ 193167 h 341376"/>
                <a:gd name="connsiteX1" fmla="*/ 706088 w 2013096"/>
                <a:gd name="connsiteY1" fmla="*/ 9589 h 341376"/>
                <a:gd name="connsiteX2" fmla="*/ 1460627 w 2013096"/>
                <a:gd name="connsiteY2" fmla="*/ 234148 h 341376"/>
                <a:gd name="connsiteX3" fmla="*/ 2013077 w 2013096"/>
                <a:gd name="connsiteY3" fmla="*/ 167473 h 341376"/>
                <a:gd name="connsiteX4" fmla="*/ 2006727 w 2013096"/>
                <a:gd name="connsiteY4" fmla="*/ 275423 h 341376"/>
                <a:gd name="connsiteX5" fmla="*/ 1362202 w 2013096"/>
                <a:gd name="connsiteY5" fmla="*/ 332573 h 341376"/>
                <a:gd name="connsiteX6" fmla="*/ 622496 w 2013096"/>
                <a:gd name="connsiteY6" fmla="*/ 54606 h 341376"/>
                <a:gd name="connsiteX7" fmla="*/ 127 w 2013096"/>
                <a:gd name="connsiteY7" fmla="*/ 257960 h 341376"/>
                <a:gd name="connsiteX8" fmla="*/ 10423 w 2013096"/>
                <a:gd name="connsiteY8" fmla="*/ 193167 h 341376"/>
                <a:gd name="connsiteX0" fmla="*/ 45237 w 2047910"/>
                <a:gd name="connsiteY0" fmla="*/ 194405 h 342614"/>
                <a:gd name="connsiteX1" fmla="*/ 740902 w 2047910"/>
                <a:gd name="connsiteY1" fmla="*/ 10827 h 342614"/>
                <a:gd name="connsiteX2" fmla="*/ 1495441 w 2047910"/>
                <a:gd name="connsiteY2" fmla="*/ 235386 h 342614"/>
                <a:gd name="connsiteX3" fmla="*/ 2047891 w 2047910"/>
                <a:gd name="connsiteY3" fmla="*/ 168711 h 342614"/>
                <a:gd name="connsiteX4" fmla="*/ 2041541 w 2047910"/>
                <a:gd name="connsiteY4" fmla="*/ 276661 h 342614"/>
                <a:gd name="connsiteX5" fmla="*/ 1397016 w 2047910"/>
                <a:gd name="connsiteY5" fmla="*/ 333811 h 342614"/>
                <a:gd name="connsiteX6" fmla="*/ 657310 w 2047910"/>
                <a:gd name="connsiteY6" fmla="*/ 55844 h 342614"/>
                <a:gd name="connsiteX7" fmla="*/ 66510 w 2047910"/>
                <a:gd name="connsiteY7" fmla="*/ 218356 h 342614"/>
                <a:gd name="connsiteX8" fmla="*/ 45237 w 2047910"/>
                <a:gd name="connsiteY8" fmla="*/ 194405 h 342614"/>
                <a:gd name="connsiteX0" fmla="*/ 53335 w 2056008"/>
                <a:gd name="connsiteY0" fmla="*/ 194555 h 342764"/>
                <a:gd name="connsiteX1" fmla="*/ 749000 w 2056008"/>
                <a:gd name="connsiteY1" fmla="*/ 10977 h 342764"/>
                <a:gd name="connsiteX2" fmla="*/ 1503539 w 2056008"/>
                <a:gd name="connsiteY2" fmla="*/ 235536 h 342764"/>
                <a:gd name="connsiteX3" fmla="*/ 2055989 w 2056008"/>
                <a:gd name="connsiteY3" fmla="*/ 168861 h 342764"/>
                <a:gd name="connsiteX4" fmla="*/ 2049639 w 2056008"/>
                <a:gd name="connsiteY4" fmla="*/ 276811 h 342764"/>
                <a:gd name="connsiteX5" fmla="*/ 1405114 w 2056008"/>
                <a:gd name="connsiteY5" fmla="*/ 333961 h 342764"/>
                <a:gd name="connsiteX6" fmla="*/ 665408 w 2056008"/>
                <a:gd name="connsiteY6" fmla="*/ 55994 h 342764"/>
                <a:gd name="connsiteX7" fmla="*/ 48959 w 2056008"/>
                <a:gd name="connsiteY7" fmla="*/ 240499 h 342764"/>
                <a:gd name="connsiteX8" fmla="*/ 53335 w 2056008"/>
                <a:gd name="connsiteY8" fmla="*/ 194555 h 342764"/>
                <a:gd name="connsiteX0" fmla="*/ 94190 w 2075160"/>
                <a:gd name="connsiteY0" fmla="*/ 199367 h 331868"/>
                <a:gd name="connsiteX1" fmla="*/ 768152 w 2075160"/>
                <a:gd name="connsiteY1" fmla="*/ 81 h 331868"/>
                <a:gd name="connsiteX2" fmla="*/ 1522691 w 2075160"/>
                <a:gd name="connsiteY2" fmla="*/ 224640 h 331868"/>
                <a:gd name="connsiteX3" fmla="*/ 2075141 w 2075160"/>
                <a:gd name="connsiteY3" fmla="*/ 157965 h 331868"/>
                <a:gd name="connsiteX4" fmla="*/ 2068791 w 2075160"/>
                <a:gd name="connsiteY4" fmla="*/ 265915 h 331868"/>
                <a:gd name="connsiteX5" fmla="*/ 1424266 w 2075160"/>
                <a:gd name="connsiteY5" fmla="*/ 323065 h 331868"/>
                <a:gd name="connsiteX6" fmla="*/ 684560 w 2075160"/>
                <a:gd name="connsiteY6" fmla="*/ 45098 h 331868"/>
                <a:gd name="connsiteX7" fmla="*/ 68111 w 2075160"/>
                <a:gd name="connsiteY7" fmla="*/ 229603 h 331868"/>
                <a:gd name="connsiteX8" fmla="*/ 94190 w 2075160"/>
                <a:gd name="connsiteY8" fmla="*/ 199367 h 331868"/>
                <a:gd name="connsiteX0" fmla="*/ 85060 w 2085760"/>
                <a:gd name="connsiteY0" fmla="*/ 183800 h 332009"/>
                <a:gd name="connsiteX1" fmla="*/ 778752 w 2085760"/>
                <a:gd name="connsiteY1" fmla="*/ 222 h 332009"/>
                <a:gd name="connsiteX2" fmla="*/ 1533291 w 2085760"/>
                <a:gd name="connsiteY2" fmla="*/ 224781 h 332009"/>
                <a:gd name="connsiteX3" fmla="*/ 2085741 w 2085760"/>
                <a:gd name="connsiteY3" fmla="*/ 158106 h 332009"/>
                <a:gd name="connsiteX4" fmla="*/ 2079391 w 2085760"/>
                <a:gd name="connsiteY4" fmla="*/ 266056 h 332009"/>
                <a:gd name="connsiteX5" fmla="*/ 1434866 w 2085760"/>
                <a:gd name="connsiteY5" fmla="*/ 323206 h 332009"/>
                <a:gd name="connsiteX6" fmla="*/ 695160 w 2085760"/>
                <a:gd name="connsiteY6" fmla="*/ 45239 h 332009"/>
                <a:gd name="connsiteX7" fmla="*/ 78711 w 2085760"/>
                <a:gd name="connsiteY7" fmla="*/ 229744 h 332009"/>
                <a:gd name="connsiteX8" fmla="*/ 85060 w 2085760"/>
                <a:gd name="connsiteY8" fmla="*/ 183800 h 332009"/>
                <a:gd name="connsiteX0" fmla="*/ 49597 w 2050297"/>
                <a:gd name="connsiteY0" fmla="*/ 183758 h 331967"/>
                <a:gd name="connsiteX1" fmla="*/ 743289 w 2050297"/>
                <a:gd name="connsiteY1" fmla="*/ 180 h 331967"/>
                <a:gd name="connsiteX2" fmla="*/ 1497828 w 2050297"/>
                <a:gd name="connsiteY2" fmla="*/ 224739 h 331967"/>
                <a:gd name="connsiteX3" fmla="*/ 2050278 w 2050297"/>
                <a:gd name="connsiteY3" fmla="*/ 158064 h 331967"/>
                <a:gd name="connsiteX4" fmla="*/ 2043928 w 2050297"/>
                <a:gd name="connsiteY4" fmla="*/ 266014 h 331967"/>
                <a:gd name="connsiteX5" fmla="*/ 1399403 w 2050297"/>
                <a:gd name="connsiteY5" fmla="*/ 323164 h 331967"/>
                <a:gd name="connsiteX6" fmla="*/ 659697 w 2050297"/>
                <a:gd name="connsiteY6" fmla="*/ 45197 h 331967"/>
                <a:gd name="connsiteX7" fmla="*/ 43248 w 2050297"/>
                <a:gd name="connsiteY7" fmla="*/ 229702 h 331967"/>
                <a:gd name="connsiteX8" fmla="*/ 49597 w 2050297"/>
                <a:gd name="connsiteY8" fmla="*/ 183758 h 331967"/>
                <a:gd name="connsiteX0" fmla="*/ 6877 w 2007577"/>
                <a:gd name="connsiteY0" fmla="*/ 183758 h 331967"/>
                <a:gd name="connsiteX1" fmla="*/ 700569 w 2007577"/>
                <a:gd name="connsiteY1" fmla="*/ 180 h 331967"/>
                <a:gd name="connsiteX2" fmla="*/ 1455108 w 2007577"/>
                <a:gd name="connsiteY2" fmla="*/ 224739 h 331967"/>
                <a:gd name="connsiteX3" fmla="*/ 2007558 w 2007577"/>
                <a:gd name="connsiteY3" fmla="*/ 158064 h 331967"/>
                <a:gd name="connsiteX4" fmla="*/ 2001208 w 2007577"/>
                <a:gd name="connsiteY4" fmla="*/ 266014 h 331967"/>
                <a:gd name="connsiteX5" fmla="*/ 1356683 w 2007577"/>
                <a:gd name="connsiteY5" fmla="*/ 323164 h 331967"/>
                <a:gd name="connsiteX6" fmla="*/ 616977 w 2007577"/>
                <a:gd name="connsiteY6" fmla="*/ 45197 h 331967"/>
                <a:gd name="connsiteX7" fmla="*/ 528 w 2007577"/>
                <a:gd name="connsiteY7" fmla="*/ 229702 h 331967"/>
                <a:gd name="connsiteX8" fmla="*/ 6877 w 2007577"/>
                <a:gd name="connsiteY8" fmla="*/ 183758 h 331967"/>
                <a:gd name="connsiteX0" fmla="*/ 44211 w 2044911"/>
                <a:gd name="connsiteY0" fmla="*/ 193216 h 341425"/>
                <a:gd name="connsiteX1" fmla="*/ 601762 w 2044911"/>
                <a:gd name="connsiteY1" fmla="*/ 212 h 341425"/>
                <a:gd name="connsiteX2" fmla="*/ 1492442 w 2044911"/>
                <a:gd name="connsiteY2" fmla="*/ 234197 h 341425"/>
                <a:gd name="connsiteX3" fmla="*/ 2044892 w 2044911"/>
                <a:gd name="connsiteY3" fmla="*/ 167522 h 341425"/>
                <a:gd name="connsiteX4" fmla="*/ 2038542 w 2044911"/>
                <a:gd name="connsiteY4" fmla="*/ 275472 h 341425"/>
                <a:gd name="connsiteX5" fmla="*/ 1394017 w 2044911"/>
                <a:gd name="connsiteY5" fmla="*/ 332622 h 341425"/>
                <a:gd name="connsiteX6" fmla="*/ 654311 w 2044911"/>
                <a:gd name="connsiteY6" fmla="*/ 54655 h 341425"/>
                <a:gd name="connsiteX7" fmla="*/ 37862 w 2044911"/>
                <a:gd name="connsiteY7" fmla="*/ 239160 h 341425"/>
                <a:gd name="connsiteX8" fmla="*/ 44211 w 2044911"/>
                <a:gd name="connsiteY8" fmla="*/ 193216 h 341425"/>
                <a:gd name="connsiteX0" fmla="*/ 44211 w 2044911"/>
                <a:gd name="connsiteY0" fmla="*/ 194064 h 342273"/>
                <a:gd name="connsiteX1" fmla="*/ 601762 w 2044911"/>
                <a:gd name="connsiteY1" fmla="*/ 1060 h 342273"/>
                <a:gd name="connsiteX2" fmla="*/ 1492442 w 2044911"/>
                <a:gd name="connsiteY2" fmla="*/ 235045 h 342273"/>
                <a:gd name="connsiteX3" fmla="*/ 2044892 w 2044911"/>
                <a:gd name="connsiteY3" fmla="*/ 168370 h 342273"/>
                <a:gd name="connsiteX4" fmla="*/ 2038542 w 2044911"/>
                <a:gd name="connsiteY4" fmla="*/ 276320 h 342273"/>
                <a:gd name="connsiteX5" fmla="*/ 1394017 w 2044911"/>
                <a:gd name="connsiteY5" fmla="*/ 333470 h 342273"/>
                <a:gd name="connsiteX6" fmla="*/ 654311 w 2044911"/>
                <a:gd name="connsiteY6" fmla="*/ 55503 h 342273"/>
                <a:gd name="connsiteX7" fmla="*/ 37862 w 2044911"/>
                <a:gd name="connsiteY7" fmla="*/ 240008 h 342273"/>
                <a:gd name="connsiteX8" fmla="*/ 44211 w 2044911"/>
                <a:gd name="connsiteY8" fmla="*/ 194064 h 342273"/>
                <a:gd name="connsiteX0" fmla="*/ 44211 w 2044911"/>
                <a:gd name="connsiteY0" fmla="*/ 193749 h 341958"/>
                <a:gd name="connsiteX1" fmla="*/ 601762 w 2044911"/>
                <a:gd name="connsiteY1" fmla="*/ 745 h 341958"/>
                <a:gd name="connsiteX2" fmla="*/ 1492442 w 2044911"/>
                <a:gd name="connsiteY2" fmla="*/ 234730 h 341958"/>
                <a:gd name="connsiteX3" fmla="*/ 2044892 w 2044911"/>
                <a:gd name="connsiteY3" fmla="*/ 168055 h 341958"/>
                <a:gd name="connsiteX4" fmla="*/ 2038542 w 2044911"/>
                <a:gd name="connsiteY4" fmla="*/ 276005 h 341958"/>
                <a:gd name="connsiteX5" fmla="*/ 1394017 w 2044911"/>
                <a:gd name="connsiteY5" fmla="*/ 333155 h 341958"/>
                <a:gd name="connsiteX6" fmla="*/ 654311 w 2044911"/>
                <a:gd name="connsiteY6" fmla="*/ 55188 h 341958"/>
                <a:gd name="connsiteX7" fmla="*/ 37862 w 2044911"/>
                <a:gd name="connsiteY7" fmla="*/ 239693 h 341958"/>
                <a:gd name="connsiteX8" fmla="*/ 44211 w 2044911"/>
                <a:gd name="connsiteY8" fmla="*/ 193749 h 341958"/>
                <a:gd name="connsiteX0" fmla="*/ 44211 w 2044911"/>
                <a:gd name="connsiteY0" fmla="*/ 193749 h 341958"/>
                <a:gd name="connsiteX1" fmla="*/ 601762 w 2044911"/>
                <a:gd name="connsiteY1" fmla="*/ 745 h 341958"/>
                <a:gd name="connsiteX2" fmla="*/ 1492442 w 2044911"/>
                <a:gd name="connsiteY2" fmla="*/ 234730 h 341958"/>
                <a:gd name="connsiteX3" fmla="*/ 2044892 w 2044911"/>
                <a:gd name="connsiteY3" fmla="*/ 168055 h 341958"/>
                <a:gd name="connsiteX4" fmla="*/ 2038542 w 2044911"/>
                <a:gd name="connsiteY4" fmla="*/ 276005 h 341958"/>
                <a:gd name="connsiteX5" fmla="*/ 1394017 w 2044911"/>
                <a:gd name="connsiteY5" fmla="*/ 333155 h 341958"/>
                <a:gd name="connsiteX6" fmla="*/ 654311 w 2044911"/>
                <a:gd name="connsiteY6" fmla="*/ 55188 h 341958"/>
                <a:gd name="connsiteX7" fmla="*/ 37862 w 2044911"/>
                <a:gd name="connsiteY7" fmla="*/ 239693 h 341958"/>
                <a:gd name="connsiteX8" fmla="*/ 44211 w 2044911"/>
                <a:gd name="connsiteY8" fmla="*/ 193749 h 341958"/>
                <a:gd name="connsiteX0" fmla="*/ 76231 w 2076931"/>
                <a:gd name="connsiteY0" fmla="*/ 193749 h 343258"/>
                <a:gd name="connsiteX1" fmla="*/ 633782 w 2076931"/>
                <a:gd name="connsiteY1" fmla="*/ 745 h 343258"/>
                <a:gd name="connsiteX2" fmla="*/ 1524462 w 2076931"/>
                <a:gd name="connsiteY2" fmla="*/ 234730 h 343258"/>
                <a:gd name="connsiteX3" fmla="*/ 2076912 w 2076931"/>
                <a:gd name="connsiteY3" fmla="*/ 168055 h 343258"/>
                <a:gd name="connsiteX4" fmla="*/ 2070562 w 2076931"/>
                <a:gd name="connsiteY4" fmla="*/ 276005 h 343258"/>
                <a:gd name="connsiteX5" fmla="*/ 1426037 w 2076931"/>
                <a:gd name="connsiteY5" fmla="*/ 333155 h 343258"/>
                <a:gd name="connsiteX6" fmla="*/ 678439 w 2076931"/>
                <a:gd name="connsiteY6" fmla="*/ 33197 h 343258"/>
                <a:gd name="connsiteX7" fmla="*/ 69882 w 2076931"/>
                <a:gd name="connsiteY7" fmla="*/ 239693 h 343258"/>
                <a:gd name="connsiteX8" fmla="*/ 76231 w 2076931"/>
                <a:gd name="connsiteY8" fmla="*/ 193749 h 343258"/>
                <a:gd name="connsiteX0" fmla="*/ 76231 w 2076931"/>
                <a:gd name="connsiteY0" fmla="*/ 193749 h 342142"/>
                <a:gd name="connsiteX1" fmla="*/ 633782 w 2076931"/>
                <a:gd name="connsiteY1" fmla="*/ 745 h 342142"/>
                <a:gd name="connsiteX2" fmla="*/ 1524462 w 2076931"/>
                <a:gd name="connsiteY2" fmla="*/ 234730 h 342142"/>
                <a:gd name="connsiteX3" fmla="*/ 2076912 w 2076931"/>
                <a:gd name="connsiteY3" fmla="*/ 168055 h 342142"/>
                <a:gd name="connsiteX4" fmla="*/ 2070562 w 2076931"/>
                <a:gd name="connsiteY4" fmla="*/ 276005 h 342142"/>
                <a:gd name="connsiteX5" fmla="*/ 1426037 w 2076931"/>
                <a:gd name="connsiteY5" fmla="*/ 333155 h 342142"/>
                <a:gd name="connsiteX6" fmla="*/ 678439 w 2076931"/>
                <a:gd name="connsiteY6" fmla="*/ 52047 h 342142"/>
                <a:gd name="connsiteX7" fmla="*/ 69882 w 2076931"/>
                <a:gd name="connsiteY7" fmla="*/ 239693 h 342142"/>
                <a:gd name="connsiteX8" fmla="*/ 76231 w 2076931"/>
                <a:gd name="connsiteY8" fmla="*/ 193749 h 342142"/>
                <a:gd name="connsiteX0" fmla="*/ 76231 w 2076931"/>
                <a:gd name="connsiteY0" fmla="*/ 193749 h 342142"/>
                <a:gd name="connsiteX1" fmla="*/ 633782 w 2076931"/>
                <a:gd name="connsiteY1" fmla="*/ 745 h 342142"/>
                <a:gd name="connsiteX2" fmla="*/ 1524462 w 2076931"/>
                <a:gd name="connsiteY2" fmla="*/ 234730 h 342142"/>
                <a:gd name="connsiteX3" fmla="*/ 2076912 w 2076931"/>
                <a:gd name="connsiteY3" fmla="*/ 168055 h 342142"/>
                <a:gd name="connsiteX4" fmla="*/ 2070562 w 2076931"/>
                <a:gd name="connsiteY4" fmla="*/ 276005 h 342142"/>
                <a:gd name="connsiteX5" fmla="*/ 1426037 w 2076931"/>
                <a:gd name="connsiteY5" fmla="*/ 333155 h 342142"/>
                <a:gd name="connsiteX6" fmla="*/ 678439 w 2076931"/>
                <a:gd name="connsiteY6" fmla="*/ 52047 h 342142"/>
                <a:gd name="connsiteX7" fmla="*/ 69882 w 2076931"/>
                <a:gd name="connsiteY7" fmla="*/ 239693 h 342142"/>
                <a:gd name="connsiteX8" fmla="*/ 76231 w 2076931"/>
                <a:gd name="connsiteY8" fmla="*/ 193749 h 342142"/>
                <a:gd name="connsiteX0" fmla="*/ 76231 w 2076931"/>
                <a:gd name="connsiteY0" fmla="*/ 193749 h 342142"/>
                <a:gd name="connsiteX1" fmla="*/ 633782 w 2076931"/>
                <a:gd name="connsiteY1" fmla="*/ 745 h 342142"/>
                <a:gd name="connsiteX2" fmla="*/ 1524462 w 2076931"/>
                <a:gd name="connsiteY2" fmla="*/ 234730 h 342142"/>
                <a:gd name="connsiteX3" fmla="*/ 2076912 w 2076931"/>
                <a:gd name="connsiteY3" fmla="*/ 168055 h 342142"/>
                <a:gd name="connsiteX4" fmla="*/ 2070562 w 2076931"/>
                <a:gd name="connsiteY4" fmla="*/ 276005 h 342142"/>
                <a:gd name="connsiteX5" fmla="*/ 1426037 w 2076931"/>
                <a:gd name="connsiteY5" fmla="*/ 333155 h 342142"/>
                <a:gd name="connsiteX6" fmla="*/ 678439 w 2076931"/>
                <a:gd name="connsiteY6" fmla="*/ 52047 h 342142"/>
                <a:gd name="connsiteX7" fmla="*/ 69882 w 2076931"/>
                <a:gd name="connsiteY7" fmla="*/ 239693 h 342142"/>
                <a:gd name="connsiteX8" fmla="*/ 76231 w 2076931"/>
                <a:gd name="connsiteY8" fmla="*/ 193749 h 342142"/>
                <a:gd name="connsiteX0" fmla="*/ 49631 w 2050331"/>
                <a:gd name="connsiteY0" fmla="*/ 193749 h 342142"/>
                <a:gd name="connsiteX1" fmla="*/ 607182 w 2050331"/>
                <a:gd name="connsiteY1" fmla="*/ 745 h 342142"/>
                <a:gd name="connsiteX2" fmla="*/ 1497862 w 2050331"/>
                <a:gd name="connsiteY2" fmla="*/ 234730 h 342142"/>
                <a:gd name="connsiteX3" fmla="*/ 2050312 w 2050331"/>
                <a:gd name="connsiteY3" fmla="*/ 168055 h 342142"/>
                <a:gd name="connsiteX4" fmla="*/ 2043962 w 2050331"/>
                <a:gd name="connsiteY4" fmla="*/ 276005 h 342142"/>
                <a:gd name="connsiteX5" fmla="*/ 1399437 w 2050331"/>
                <a:gd name="connsiteY5" fmla="*/ 333155 h 342142"/>
                <a:gd name="connsiteX6" fmla="*/ 651839 w 2050331"/>
                <a:gd name="connsiteY6" fmla="*/ 52047 h 342142"/>
                <a:gd name="connsiteX7" fmla="*/ 43282 w 2050331"/>
                <a:gd name="connsiteY7" fmla="*/ 239693 h 342142"/>
                <a:gd name="connsiteX8" fmla="*/ 49631 w 2050331"/>
                <a:gd name="connsiteY8" fmla="*/ 193749 h 342142"/>
                <a:gd name="connsiteX0" fmla="*/ 6350 w 2007050"/>
                <a:gd name="connsiteY0" fmla="*/ 193749 h 342142"/>
                <a:gd name="connsiteX1" fmla="*/ 563901 w 2007050"/>
                <a:gd name="connsiteY1" fmla="*/ 745 h 342142"/>
                <a:gd name="connsiteX2" fmla="*/ 1454581 w 2007050"/>
                <a:gd name="connsiteY2" fmla="*/ 234730 h 342142"/>
                <a:gd name="connsiteX3" fmla="*/ 2007031 w 2007050"/>
                <a:gd name="connsiteY3" fmla="*/ 168055 h 342142"/>
                <a:gd name="connsiteX4" fmla="*/ 2000681 w 2007050"/>
                <a:gd name="connsiteY4" fmla="*/ 276005 h 342142"/>
                <a:gd name="connsiteX5" fmla="*/ 1356156 w 2007050"/>
                <a:gd name="connsiteY5" fmla="*/ 333155 h 342142"/>
                <a:gd name="connsiteX6" fmla="*/ 608558 w 2007050"/>
                <a:gd name="connsiteY6" fmla="*/ 52047 h 342142"/>
                <a:gd name="connsiteX7" fmla="*/ 1 w 2007050"/>
                <a:gd name="connsiteY7" fmla="*/ 239693 h 342142"/>
                <a:gd name="connsiteX8" fmla="*/ 6350 w 2007050"/>
                <a:gd name="connsiteY8" fmla="*/ 193749 h 342142"/>
                <a:gd name="connsiteX0" fmla="*/ 42051 w 2042751"/>
                <a:gd name="connsiteY0" fmla="*/ 193749 h 342142"/>
                <a:gd name="connsiteX1" fmla="*/ 599602 w 2042751"/>
                <a:gd name="connsiteY1" fmla="*/ 745 h 342142"/>
                <a:gd name="connsiteX2" fmla="*/ 1490282 w 2042751"/>
                <a:gd name="connsiteY2" fmla="*/ 234730 h 342142"/>
                <a:gd name="connsiteX3" fmla="*/ 2042732 w 2042751"/>
                <a:gd name="connsiteY3" fmla="*/ 168055 h 342142"/>
                <a:gd name="connsiteX4" fmla="*/ 2036382 w 2042751"/>
                <a:gd name="connsiteY4" fmla="*/ 276005 h 342142"/>
                <a:gd name="connsiteX5" fmla="*/ 1391857 w 2042751"/>
                <a:gd name="connsiteY5" fmla="*/ 333155 h 342142"/>
                <a:gd name="connsiteX6" fmla="*/ 644259 w 2042751"/>
                <a:gd name="connsiteY6" fmla="*/ 52047 h 342142"/>
                <a:gd name="connsiteX7" fmla="*/ 39648 w 2042751"/>
                <a:gd name="connsiteY7" fmla="*/ 252260 h 342142"/>
                <a:gd name="connsiteX8" fmla="*/ 42051 w 2042751"/>
                <a:gd name="connsiteY8" fmla="*/ 193749 h 342142"/>
                <a:gd name="connsiteX0" fmla="*/ 26273 w 2026973"/>
                <a:gd name="connsiteY0" fmla="*/ 193749 h 342142"/>
                <a:gd name="connsiteX1" fmla="*/ 583824 w 2026973"/>
                <a:gd name="connsiteY1" fmla="*/ 745 h 342142"/>
                <a:gd name="connsiteX2" fmla="*/ 1474504 w 2026973"/>
                <a:gd name="connsiteY2" fmla="*/ 234730 h 342142"/>
                <a:gd name="connsiteX3" fmla="*/ 2026954 w 2026973"/>
                <a:gd name="connsiteY3" fmla="*/ 168055 h 342142"/>
                <a:gd name="connsiteX4" fmla="*/ 2020604 w 2026973"/>
                <a:gd name="connsiteY4" fmla="*/ 276005 h 342142"/>
                <a:gd name="connsiteX5" fmla="*/ 1376079 w 2026973"/>
                <a:gd name="connsiteY5" fmla="*/ 333155 h 342142"/>
                <a:gd name="connsiteX6" fmla="*/ 628481 w 2026973"/>
                <a:gd name="connsiteY6" fmla="*/ 52047 h 342142"/>
                <a:gd name="connsiteX7" fmla="*/ 23870 w 2026973"/>
                <a:gd name="connsiteY7" fmla="*/ 252260 h 342142"/>
                <a:gd name="connsiteX8" fmla="*/ 26273 w 2026973"/>
                <a:gd name="connsiteY8" fmla="*/ 193749 h 342142"/>
                <a:gd name="connsiteX0" fmla="*/ 2404 w 2003104"/>
                <a:gd name="connsiteY0" fmla="*/ 193749 h 342142"/>
                <a:gd name="connsiteX1" fmla="*/ 559955 w 2003104"/>
                <a:gd name="connsiteY1" fmla="*/ 745 h 342142"/>
                <a:gd name="connsiteX2" fmla="*/ 1450635 w 2003104"/>
                <a:gd name="connsiteY2" fmla="*/ 234730 h 342142"/>
                <a:gd name="connsiteX3" fmla="*/ 2003085 w 2003104"/>
                <a:gd name="connsiteY3" fmla="*/ 168055 h 342142"/>
                <a:gd name="connsiteX4" fmla="*/ 1996735 w 2003104"/>
                <a:gd name="connsiteY4" fmla="*/ 276005 h 342142"/>
                <a:gd name="connsiteX5" fmla="*/ 1352210 w 2003104"/>
                <a:gd name="connsiteY5" fmla="*/ 333155 h 342142"/>
                <a:gd name="connsiteX6" fmla="*/ 604612 w 2003104"/>
                <a:gd name="connsiteY6" fmla="*/ 52047 h 342142"/>
                <a:gd name="connsiteX7" fmla="*/ 1 w 2003104"/>
                <a:gd name="connsiteY7" fmla="*/ 252260 h 342142"/>
                <a:gd name="connsiteX8" fmla="*/ 2404 w 2003104"/>
                <a:gd name="connsiteY8" fmla="*/ 193749 h 342142"/>
                <a:gd name="connsiteX0" fmla="*/ 2404 w 2044587"/>
                <a:gd name="connsiteY0" fmla="*/ 193749 h 304471"/>
                <a:gd name="connsiteX1" fmla="*/ 559955 w 2044587"/>
                <a:gd name="connsiteY1" fmla="*/ 745 h 304471"/>
                <a:gd name="connsiteX2" fmla="*/ 1450635 w 2044587"/>
                <a:gd name="connsiteY2" fmla="*/ 234730 h 304471"/>
                <a:gd name="connsiteX3" fmla="*/ 2003085 w 2044587"/>
                <a:gd name="connsiteY3" fmla="*/ 168055 h 304471"/>
                <a:gd name="connsiteX4" fmla="*/ 1996735 w 2044587"/>
                <a:gd name="connsiteY4" fmla="*/ 276005 h 304471"/>
                <a:gd name="connsiteX5" fmla="*/ 1381805 w 2044587"/>
                <a:gd name="connsiteY5" fmla="*/ 286029 h 304471"/>
                <a:gd name="connsiteX6" fmla="*/ 604612 w 2044587"/>
                <a:gd name="connsiteY6" fmla="*/ 52047 h 304471"/>
                <a:gd name="connsiteX7" fmla="*/ 1 w 2044587"/>
                <a:gd name="connsiteY7" fmla="*/ 252260 h 304471"/>
                <a:gd name="connsiteX8" fmla="*/ 2404 w 2044587"/>
                <a:gd name="connsiteY8" fmla="*/ 193749 h 304471"/>
                <a:gd name="connsiteX0" fmla="*/ 2404 w 2074109"/>
                <a:gd name="connsiteY0" fmla="*/ 193055 h 303777"/>
                <a:gd name="connsiteX1" fmla="*/ 559955 w 2074109"/>
                <a:gd name="connsiteY1" fmla="*/ 51 h 303777"/>
                <a:gd name="connsiteX2" fmla="*/ 1430904 w 2074109"/>
                <a:gd name="connsiteY2" fmla="*/ 215185 h 303777"/>
                <a:gd name="connsiteX3" fmla="*/ 2003085 w 2074109"/>
                <a:gd name="connsiteY3" fmla="*/ 167361 h 303777"/>
                <a:gd name="connsiteX4" fmla="*/ 1996735 w 2074109"/>
                <a:gd name="connsiteY4" fmla="*/ 275311 h 303777"/>
                <a:gd name="connsiteX5" fmla="*/ 1381805 w 2074109"/>
                <a:gd name="connsiteY5" fmla="*/ 285335 h 303777"/>
                <a:gd name="connsiteX6" fmla="*/ 604612 w 2074109"/>
                <a:gd name="connsiteY6" fmla="*/ 51353 h 303777"/>
                <a:gd name="connsiteX7" fmla="*/ 1 w 2074109"/>
                <a:gd name="connsiteY7" fmla="*/ 251566 h 303777"/>
                <a:gd name="connsiteX8" fmla="*/ 2404 w 2074109"/>
                <a:gd name="connsiteY8" fmla="*/ 193055 h 303777"/>
                <a:gd name="connsiteX0" fmla="*/ 2404 w 2074110"/>
                <a:gd name="connsiteY0" fmla="*/ 193055 h 311299"/>
                <a:gd name="connsiteX1" fmla="*/ 559955 w 2074110"/>
                <a:gd name="connsiteY1" fmla="*/ 51 h 311299"/>
                <a:gd name="connsiteX2" fmla="*/ 1430904 w 2074110"/>
                <a:gd name="connsiteY2" fmla="*/ 215185 h 311299"/>
                <a:gd name="connsiteX3" fmla="*/ 2003085 w 2074110"/>
                <a:gd name="connsiteY3" fmla="*/ 16559 h 311299"/>
                <a:gd name="connsiteX4" fmla="*/ 1996735 w 2074110"/>
                <a:gd name="connsiteY4" fmla="*/ 275311 h 311299"/>
                <a:gd name="connsiteX5" fmla="*/ 1381805 w 2074110"/>
                <a:gd name="connsiteY5" fmla="*/ 285335 h 311299"/>
                <a:gd name="connsiteX6" fmla="*/ 604612 w 2074110"/>
                <a:gd name="connsiteY6" fmla="*/ 51353 h 311299"/>
                <a:gd name="connsiteX7" fmla="*/ 1 w 2074110"/>
                <a:gd name="connsiteY7" fmla="*/ 251566 h 311299"/>
                <a:gd name="connsiteX8" fmla="*/ 2404 w 2074110"/>
                <a:gd name="connsiteY8" fmla="*/ 193055 h 311299"/>
                <a:gd name="connsiteX0" fmla="*/ 2404 w 2073365"/>
                <a:gd name="connsiteY0" fmla="*/ 193055 h 311299"/>
                <a:gd name="connsiteX1" fmla="*/ 559955 w 2073365"/>
                <a:gd name="connsiteY1" fmla="*/ 51 h 311299"/>
                <a:gd name="connsiteX2" fmla="*/ 1430904 w 2073365"/>
                <a:gd name="connsiteY2" fmla="*/ 215185 h 311299"/>
                <a:gd name="connsiteX3" fmla="*/ 2003085 w 2073365"/>
                <a:gd name="connsiteY3" fmla="*/ 16559 h 311299"/>
                <a:gd name="connsiteX4" fmla="*/ 1996735 w 2073365"/>
                <a:gd name="connsiteY4" fmla="*/ 275311 h 311299"/>
                <a:gd name="connsiteX5" fmla="*/ 1381805 w 2073365"/>
                <a:gd name="connsiteY5" fmla="*/ 285335 h 311299"/>
                <a:gd name="connsiteX6" fmla="*/ 604612 w 2073365"/>
                <a:gd name="connsiteY6" fmla="*/ 51353 h 311299"/>
                <a:gd name="connsiteX7" fmla="*/ 1 w 2073365"/>
                <a:gd name="connsiteY7" fmla="*/ 251566 h 311299"/>
                <a:gd name="connsiteX8" fmla="*/ 2404 w 2073365"/>
                <a:gd name="connsiteY8" fmla="*/ 193055 h 311299"/>
                <a:gd name="connsiteX0" fmla="*/ 2404 w 2082096"/>
                <a:gd name="connsiteY0" fmla="*/ 193055 h 285527"/>
                <a:gd name="connsiteX1" fmla="*/ 559955 w 2082096"/>
                <a:gd name="connsiteY1" fmla="*/ 51 h 285527"/>
                <a:gd name="connsiteX2" fmla="*/ 1430904 w 2082096"/>
                <a:gd name="connsiteY2" fmla="*/ 215185 h 285527"/>
                <a:gd name="connsiteX3" fmla="*/ 2003085 w 2082096"/>
                <a:gd name="connsiteY3" fmla="*/ 16559 h 285527"/>
                <a:gd name="connsiteX4" fmla="*/ 2010546 w 2082096"/>
                <a:gd name="connsiteY4" fmla="*/ 89951 h 285527"/>
                <a:gd name="connsiteX5" fmla="*/ 1381805 w 2082096"/>
                <a:gd name="connsiteY5" fmla="*/ 285335 h 285527"/>
                <a:gd name="connsiteX6" fmla="*/ 604612 w 2082096"/>
                <a:gd name="connsiteY6" fmla="*/ 51353 h 285527"/>
                <a:gd name="connsiteX7" fmla="*/ 1 w 2082096"/>
                <a:gd name="connsiteY7" fmla="*/ 251566 h 285527"/>
                <a:gd name="connsiteX8" fmla="*/ 2404 w 2082096"/>
                <a:gd name="connsiteY8" fmla="*/ 193055 h 285527"/>
                <a:gd name="connsiteX0" fmla="*/ 2404 w 2077459"/>
                <a:gd name="connsiteY0" fmla="*/ 193055 h 285348"/>
                <a:gd name="connsiteX1" fmla="*/ 559955 w 2077459"/>
                <a:gd name="connsiteY1" fmla="*/ 51 h 285348"/>
                <a:gd name="connsiteX2" fmla="*/ 1430904 w 2077459"/>
                <a:gd name="connsiteY2" fmla="*/ 215185 h 285348"/>
                <a:gd name="connsiteX3" fmla="*/ 2003085 w 2077459"/>
                <a:gd name="connsiteY3" fmla="*/ 16559 h 285348"/>
                <a:gd name="connsiteX4" fmla="*/ 2002654 w 2077459"/>
                <a:gd name="connsiteY4" fmla="*/ 61676 h 285348"/>
                <a:gd name="connsiteX5" fmla="*/ 1381805 w 2077459"/>
                <a:gd name="connsiteY5" fmla="*/ 285335 h 285348"/>
                <a:gd name="connsiteX6" fmla="*/ 604612 w 2077459"/>
                <a:gd name="connsiteY6" fmla="*/ 51353 h 285348"/>
                <a:gd name="connsiteX7" fmla="*/ 1 w 2077459"/>
                <a:gd name="connsiteY7" fmla="*/ 251566 h 285348"/>
                <a:gd name="connsiteX8" fmla="*/ 2404 w 2077459"/>
                <a:gd name="connsiteY8" fmla="*/ 193055 h 285348"/>
                <a:gd name="connsiteX0" fmla="*/ 2404 w 2082096"/>
                <a:gd name="connsiteY0" fmla="*/ 193055 h 285381"/>
                <a:gd name="connsiteX1" fmla="*/ 559955 w 2082096"/>
                <a:gd name="connsiteY1" fmla="*/ 51 h 285381"/>
                <a:gd name="connsiteX2" fmla="*/ 1430904 w 2082096"/>
                <a:gd name="connsiteY2" fmla="*/ 215185 h 285381"/>
                <a:gd name="connsiteX3" fmla="*/ 2003085 w 2082096"/>
                <a:gd name="connsiteY3" fmla="*/ 16559 h 285381"/>
                <a:gd name="connsiteX4" fmla="*/ 2010547 w 2082096"/>
                <a:gd name="connsiteY4" fmla="*/ 71101 h 285381"/>
                <a:gd name="connsiteX5" fmla="*/ 1381805 w 2082096"/>
                <a:gd name="connsiteY5" fmla="*/ 285335 h 285381"/>
                <a:gd name="connsiteX6" fmla="*/ 604612 w 2082096"/>
                <a:gd name="connsiteY6" fmla="*/ 51353 h 285381"/>
                <a:gd name="connsiteX7" fmla="*/ 1 w 2082096"/>
                <a:gd name="connsiteY7" fmla="*/ 251566 h 285381"/>
                <a:gd name="connsiteX8" fmla="*/ 2404 w 2082096"/>
                <a:gd name="connsiteY8" fmla="*/ 193055 h 285381"/>
                <a:gd name="connsiteX0" fmla="*/ 2404 w 2082875"/>
                <a:gd name="connsiteY0" fmla="*/ 193055 h 285389"/>
                <a:gd name="connsiteX1" fmla="*/ 559955 w 2082875"/>
                <a:gd name="connsiteY1" fmla="*/ 51 h 285389"/>
                <a:gd name="connsiteX2" fmla="*/ 1430904 w 2082875"/>
                <a:gd name="connsiteY2" fmla="*/ 215185 h 285389"/>
                <a:gd name="connsiteX3" fmla="*/ 2003085 w 2082875"/>
                <a:gd name="connsiteY3" fmla="*/ 16559 h 285389"/>
                <a:gd name="connsiteX4" fmla="*/ 2010547 w 2082875"/>
                <a:gd name="connsiteY4" fmla="*/ 71101 h 285389"/>
                <a:gd name="connsiteX5" fmla="*/ 1381805 w 2082875"/>
                <a:gd name="connsiteY5" fmla="*/ 285335 h 285389"/>
                <a:gd name="connsiteX6" fmla="*/ 604612 w 2082875"/>
                <a:gd name="connsiteY6" fmla="*/ 51353 h 285389"/>
                <a:gd name="connsiteX7" fmla="*/ 1 w 2082875"/>
                <a:gd name="connsiteY7" fmla="*/ 251566 h 285389"/>
                <a:gd name="connsiteX8" fmla="*/ 2404 w 2082875"/>
                <a:gd name="connsiteY8" fmla="*/ 193055 h 285389"/>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33 h 251792"/>
                <a:gd name="connsiteX1" fmla="*/ 559955 w 2081837"/>
                <a:gd name="connsiteY1" fmla="*/ 29 h 251792"/>
                <a:gd name="connsiteX2" fmla="*/ 1430904 w 2081837"/>
                <a:gd name="connsiteY2" fmla="*/ 215163 h 251792"/>
                <a:gd name="connsiteX3" fmla="*/ 2003085 w 2081837"/>
                <a:gd name="connsiteY3" fmla="*/ 16537 h 251792"/>
                <a:gd name="connsiteX4" fmla="*/ 2010547 w 2081837"/>
                <a:gd name="connsiteY4" fmla="*/ 71079 h 251792"/>
                <a:gd name="connsiteX5" fmla="*/ 1385752 w 2081837"/>
                <a:gd name="connsiteY5" fmla="*/ 247612 h 251792"/>
                <a:gd name="connsiteX6" fmla="*/ 604612 w 2081837"/>
                <a:gd name="connsiteY6" fmla="*/ 51331 h 251792"/>
                <a:gd name="connsiteX7" fmla="*/ 1 w 2081837"/>
                <a:gd name="connsiteY7" fmla="*/ 251544 h 251792"/>
                <a:gd name="connsiteX8" fmla="*/ 2404 w 2081837"/>
                <a:gd name="connsiteY8" fmla="*/ 193033 h 251792"/>
                <a:gd name="connsiteX0" fmla="*/ 2404 w 2081837"/>
                <a:gd name="connsiteY0" fmla="*/ 193033 h 251792"/>
                <a:gd name="connsiteX1" fmla="*/ 559955 w 2081837"/>
                <a:gd name="connsiteY1" fmla="*/ 29 h 251792"/>
                <a:gd name="connsiteX2" fmla="*/ 1430904 w 2081837"/>
                <a:gd name="connsiteY2" fmla="*/ 215163 h 251792"/>
                <a:gd name="connsiteX3" fmla="*/ 2003085 w 2081837"/>
                <a:gd name="connsiteY3" fmla="*/ 16537 h 251792"/>
                <a:gd name="connsiteX4" fmla="*/ 2010547 w 2081837"/>
                <a:gd name="connsiteY4" fmla="*/ 71079 h 251792"/>
                <a:gd name="connsiteX5" fmla="*/ 1385752 w 2081837"/>
                <a:gd name="connsiteY5" fmla="*/ 247612 h 251792"/>
                <a:gd name="connsiteX6" fmla="*/ 604612 w 2081837"/>
                <a:gd name="connsiteY6" fmla="*/ 51331 h 251792"/>
                <a:gd name="connsiteX7" fmla="*/ 1 w 2081837"/>
                <a:gd name="connsiteY7" fmla="*/ 251544 h 251792"/>
                <a:gd name="connsiteX8" fmla="*/ 2404 w 2081837"/>
                <a:gd name="connsiteY8" fmla="*/ 193033 h 251792"/>
                <a:gd name="connsiteX0" fmla="*/ 2404 w 2078244"/>
                <a:gd name="connsiteY0" fmla="*/ 193033 h 251792"/>
                <a:gd name="connsiteX1" fmla="*/ 559955 w 2078244"/>
                <a:gd name="connsiteY1" fmla="*/ 29 h 251792"/>
                <a:gd name="connsiteX2" fmla="*/ 1430904 w 2078244"/>
                <a:gd name="connsiteY2" fmla="*/ 215163 h 251792"/>
                <a:gd name="connsiteX3" fmla="*/ 2003085 w 2078244"/>
                <a:gd name="connsiteY3" fmla="*/ 16537 h 251792"/>
                <a:gd name="connsiteX4" fmla="*/ 2010547 w 2078244"/>
                <a:gd name="connsiteY4" fmla="*/ 71079 h 251792"/>
                <a:gd name="connsiteX5" fmla="*/ 1440998 w 2078244"/>
                <a:gd name="connsiteY5" fmla="*/ 247612 h 251792"/>
                <a:gd name="connsiteX6" fmla="*/ 604612 w 2078244"/>
                <a:gd name="connsiteY6" fmla="*/ 51331 h 251792"/>
                <a:gd name="connsiteX7" fmla="*/ 1 w 2078244"/>
                <a:gd name="connsiteY7" fmla="*/ 251544 h 251792"/>
                <a:gd name="connsiteX8" fmla="*/ 2404 w 2078244"/>
                <a:gd name="connsiteY8" fmla="*/ 193033 h 251792"/>
                <a:gd name="connsiteX0" fmla="*/ 2404 w 2079008"/>
                <a:gd name="connsiteY0" fmla="*/ 193033 h 252318"/>
                <a:gd name="connsiteX1" fmla="*/ 559955 w 2079008"/>
                <a:gd name="connsiteY1" fmla="*/ 29 h 252318"/>
                <a:gd name="connsiteX2" fmla="*/ 1430904 w 2079008"/>
                <a:gd name="connsiteY2" fmla="*/ 215163 h 252318"/>
                <a:gd name="connsiteX3" fmla="*/ 2003085 w 2079008"/>
                <a:gd name="connsiteY3" fmla="*/ 16537 h 252318"/>
                <a:gd name="connsiteX4" fmla="*/ 2010547 w 2079008"/>
                <a:gd name="connsiteY4" fmla="*/ 71079 h 252318"/>
                <a:gd name="connsiteX5" fmla="*/ 1429160 w 2079008"/>
                <a:gd name="connsiteY5" fmla="*/ 250755 h 252318"/>
                <a:gd name="connsiteX6" fmla="*/ 604612 w 2079008"/>
                <a:gd name="connsiteY6" fmla="*/ 51331 h 252318"/>
                <a:gd name="connsiteX7" fmla="*/ 1 w 2079008"/>
                <a:gd name="connsiteY7" fmla="*/ 251544 h 252318"/>
                <a:gd name="connsiteX8" fmla="*/ 2404 w 2079008"/>
                <a:gd name="connsiteY8" fmla="*/ 193033 h 252318"/>
                <a:gd name="connsiteX0" fmla="*/ 2404 w 2079008"/>
                <a:gd name="connsiteY0" fmla="*/ 193030 h 252317"/>
                <a:gd name="connsiteX1" fmla="*/ 559955 w 2079008"/>
                <a:gd name="connsiteY1" fmla="*/ 26 h 252317"/>
                <a:gd name="connsiteX2" fmla="*/ 1430904 w 2079008"/>
                <a:gd name="connsiteY2" fmla="*/ 215160 h 252317"/>
                <a:gd name="connsiteX3" fmla="*/ 2003085 w 2079008"/>
                <a:gd name="connsiteY3" fmla="*/ 16534 h 252317"/>
                <a:gd name="connsiteX4" fmla="*/ 2010547 w 2079008"/>
                <a:gd name="connsiteY4" fmla="*/ 71076 h 252317"/>
                <a:gd name="connsiteX5" fmla="*/ 1429160 w 2079008"/>
                <a:gd name="connsiteY5" fmla="*/ 250752 h 252317"/>
                <a:gd name="connsiteX6" fmla="*/ 604612 w 2079008"/>
                <a:gd name="connsiteY6" fmla="*/ 51328 h 252317"/>
                <a:gd name="connsiteX7" fmla="*/ 1 w 2079008"/>
                <a:gd name="connsiteY7" fmla="*/ 251541 h 252317"/>
                <a:gd name="connsiteX8" fmla="*/ 2404 w 2079008"/>
                <a:gd name="connsiteY8" fmla="*/ 193030 h 252317"/>
                <a:gd name="connsiteX0" fmla="*/ 2404 w 2076892"/>
                <a:gd name="connsiteY0" fmla="*/ 193070 h 252355"/>
                <a:gd name="connsiteX1" fmla="*/ 559955 w 2076892"/>
                <a:gd name="connsiteY1" fmla="*/ 66 h 252355"/>
                <a:gd name="connsiteX2" fmla="*/ 1466420 w 2076892"/>
                <a:gd name="connsiteY2" fmla="*/ 218343 h 252355"/>
                <a:gd name="connsiteX3" fmla="*/ 2003085 w 2076892"/>
                <a:gd name="connsiteY3" fmla="*/ 16574 h 252355"/>
                <a:gd name="connsiteX4" fmla="*/ 2010547 w 2076892"/>
                <a:gd name="connsiteY4" fmla="*/ 71116 h 252355"/>
                <a:gd name="connsiteX5" fmla="*/ 1429160 w 2076892"/>
                <a:gd name="connsiteY5" fmla="*/ 250792 h 252355"/>
                <a:gd name="connsiteX6" fmla="*/ 604612 w 2076892"/>
                <a:gd name="connsiteY6" fmla="*/ 51368 h 252355"/>
                <a:gd name="connsiteX7" fmla="*/ 1 w 2076892"/>
                <a:gd name="connsiteY7" fmla="*/ 251581 h 252355"/>
                <a:gd name="connsiteX8" fmla="*/ 2404 w 2076892"/>
                <a:gd name="connsiteY8" fmla="*/ 193070 h 252355"/>
                <a:gd name="connsiteX0" fmla="*/ 2404 w 2076892"/>
                <a:gd name="connsiteY0" fmla="*/ 193070 h 252356"/>
                <a:gd name="connsiteX1" fmla="*/ 559955 w 2076892"/>
                <a:gd name="connsiteY1" fmla="*/ 66 h 252356"/>
                <a:gd name="connsiteX2" fmla="*/ 1466420 w 2076892"/>
                <a:gd name="connsiteY2" fmla="*/ 218343 h 252356"/>
                <a:gd name="connsiteX3" fmla="*/ 2003085 w 2076892"/>
                <a:gd name="connsiteY3" fmla="*/ 16574 h 252356"/>
                <a:gd name="connsiteX4" fmla="*/ 2010547 w 2076892"/>
                <a:gd name="connsiteY4" fmla="*/ 71116 h 252356"/>
                <a:gd name="connsiteX5" fmla="*/ 1429160 w 2076892"/>
                <a:gd name="connsiteY5" fmla="*/ 250792 h 252356"/>
                <a:gd name="connsiteX6" fmla="*/ 604612 w 2076892"/>
                <a:gd name="connsiteY6" fmla="*/ 51368 h 252356"/>
                <a:gd name="connsiteX7" fmla="*/ 1 w 2076892"/>
                <a:gd name="connsiteY7" fmla="*/ 251581 h 252356"/>
                <a:gd name="connsiteX8" fmla="*/ 2404 w 2076892"/>
                <a:gd name="connsiteY8" fmla="*/ 193070 h 252356"/>
                <a:gd name="connsiteX0" fmla="*/ 2404 w 2078653"/>
                <a:gd name="connsiteY0" fmla="*/ 193055 h 252341"/>
                <a:gd name="connsiteX1" fmla="*/ 559955 w 2078653"/>
                <a:gd name="connsiteY1" fmla="*/ 51 h 252341"/>
                <a:gd name="connsiteX2" fmla="*/ 1436824 w 2078653"/>
                <a:gd name="connsiteY2" fmla="*/ 215187 h 252341"/>
                <a:gd name="connsiteX3" fmla="*/ 2003085 w 2078653"/>
                <a:gd name="connsiteY3" fmla="*/ 16559 h 252341"/>
                <a:gd name="connsiteX4" fmla="*/ 2010547 w 2078653"/>
                <a:gd name="connsiteY4" fmla="*/ 71101 h 252341"/>
                <a:gd name="connsiteX5" fmla="*/ 1429160 w 2078653"/>
                <a:gd name="connsiteY5" fmla="*/ 250777 h 252341"/>
                <a:gd name="connsiteX6" fmla="*/ 604612 w 2078653"/>
                <a:gd name="connsiteY6" fmla="*/ 51353 h 252341"/>
                <a:gd name="connsiteX7" fmla="*/ 1 w 2078653"/>
                <a:gd name="connsiteY7" fmla="*/ 251566 h 252341"/>
                <a:gd name="connsiteX8" fmla="*/ 2404 w 2078653"/>
                <a:gd name="connsiteY8" fmla="*/ 193055 h 252341"/>
                <a:gd name="connsiteX0" fmla="*/ 2404 w 2078653"/>
                <a:gd name="connsiteY0" fmla="*/ 193489 h 252775"/>
                <a:gd name="connsiteX1" fmla="*/ 559955 w 2078653"/>
                <a:gd name="connsiteY1" fmla="*/ 485 h 252775"/>
                <a:gd name="connsiteX2" fmla="*/ 1436824 w 2078653"/>
                <a:gd name="connsiteY2" fmla="*/ 215621 h 252775"/>
                <a:gd name="connsiteX3" fmla="*/ 2003085 w 2078653"/>
                <a:gd name="connsiteY3" fmla="*/ 16993 h 252775"/>
                <a:gd name="connsiteX4" fmla="*/ 2010547 w 2078653"/>
                <a:gd name="connsiteY4" fmla="*/ 71535 h 252775"/>
                <a:gd name="connsiteX5" fmla="*/ 1429160 w 2078653"/>
                <a:gd name="connsiteY5" fmla="*/ 251211 h 252775"/>
                <a:gd name="connsiteX6" fmla="*/ 604612 w 2078653"/>
                <a:gd name="connsiteY6" fmla="*/ 51787 h 252775"/>
                <a:gd name="connsiteX7" fmla="*/ 1 w 2078653"/>
                <a:gd name="connsiteY7" fmla="*/ 252000 h 252775"/>
                <a:gd name="connsiteX8" fmla="*/ 2404 w 2078653"/>
                <a:gd name="connsiteY8" fmla="*/ 193489 h 252775"/>
                <a:gd name="connsiteX0" fmla="*/ 2404 w 2078653"/>
                <a:gd name="connsiteY0" fmla="*/ 193482 h 252768"/>
                <a:gd name="connsiteX1" fmla="*/ 559955 w 2078653"/>
                <a:gd name="connsiteY1" fmla="*/ 478 h 252768"/>
                <a:gd name="connsiteX2" fmla="*/ 1436824 w 2078653"/>
                <a:gd name="connsiteY2" fmla="*/ 215614 h 252768"/>
                <a:gd name="connsiteX3" fmla="*/ 2003085 w 2078653"/>
                <a:gd name="connsiteY3" fmla="*/ 16986 h 252768"/>
                <a:gd name="connsiteX4" fmla="*/ 2010547 w 2078653"/>
                <a:gd name="connsiteY4" fmla="*/ 71528 h 252768"/>
                <a:gd name="connsiteX5" fmla="*/ 1429160 w 2078653"/>
                <a:gd name="connsiteY5" fmla="*/ 251204 h 252768"/>
                <a:gd name="connsiteX6" fmla="*/ 604612 w 2078653"/>
                <a:gd name="connsiteY6" fmla="*/ 51780 h 252768"/>
                <a:gd name="connsiteX7" fmla="*/ 1 w 2078653"/>
                <a:gd name="connsiteY7" fmla="*/ 251993 h 252768"/>
                <a:gd name="connsiteX8" fmla="*/ 2404 w 2078653"/>
                <a:gd name="connsiteY8" fmla="*/ 193482 h 252768"/>
                <a:gd name="connsiteX0" fmla="*/ 2404 w 2080082"/>
                <a:gd name="connsiteY0" fmla="*/ 193043 h 252329"/>
                <a:gd name="connsiteX1" fmla="*/ 559955 w 2080082"/>
                <a:gd name="connsiteY1" fmla="*/ 39 h 252329"/>
                <a:gd name="connsiteX2" fmla="*/ 1413147 w 2080082"/>
                <a:gd name="connsiteY2" fmla="*/ 212033 h 252329"/>
                <a:gd name="connsiteX3" fmla="*/ 2003085 w 2080082"/>
                <a:gd name="connsiteY3" fmla="*/ 16547 h 252329"/>
                <a:gd name="connsiteX4" fmla="*/ 2010547 w 2080082"/>
                <a:gd name="connsiteY4" fmla="*/ 71089 h 252329"/>
                <a:gd name="connsiteX5" fmla="*/ 1429160 w 2080082"/>
                <a:gd name="connsiteY5" fmla="*/ 250765 h 252329"/>
                <a:gd name="connsiteX6" fmla="*/ 604612 w 2080082"/>
                <a:gd name="connsiteY6" fmla="*/ 51341 h 252329"/>
                <a:gd name="connsiteX7" fmla="*/ 1 w 2080082"/>
                <a:gd name="connsiteY7" fmla="*/ 251554 h 252329"/>
                <a:gd name="connsiteX8" fmla="*/ 2404 w 2080082"/>
                <a:gd name="connsiteY8" fmla="*/ 193043 h 252329"/>
                <a:gd name="connsiteX0" fmla="*/ 2404 w 2080082"/>
                <a:gd name="connsiteY0" fmla="*/ 199361 h 258647"/>
                <a:gd name="connsiteX1" fmla="*/ 559955 w 2080082"/>
                <a:gd name="connsiteY1" fmla="*/ 6357 h 258647"/>
                <a:gd name="connsiteX2" fmla="*/ 1413147 w 2080082"/>
                <a:gd name="connsiteY2" fmla="*/ 218351 h 258647"/>
                <a:gd name="connsiteX3" fmla="*/ 2003085 w 2080082"/>
                <a:gd name="connsiteY3" fmla="*/ 22865 h 258647"/>
                <a:gd name="connsiteX4" fmla="*/ 2010547 w 2080082"/>
                <a:gd name="connsiteY4" fmla="*/ 77407 h 258647"/>
                <a:gd name="connsiteX5" fmla="*/ 1429160 w 2080082"/>
                <a:gd name="connsiteY5" fmla="*/ 257083 h 258647"/>
                <a:gd name="connsiteX6" fmla="*/ 604612 w 2080082"/>
                <a:gd name="connsiteY6" fmla="*/ 57659 h 258647"/>
                <a:gd name="connsiteX7" fmla="*/ 1 w 2080082"/>
                <a:gd name="connsiteY7" fmla="*/ 257872 h 258647"/>
                <a:gd name="connsiteX8" fmla="*/ 2404 w 2080082"/>
                <a:gd name="connsiteY8" fmla="*/ 199361 h 258647"/>
                <a:gd name="connsiteX0" fmla="*/ 2404 w 2051396"/>
                <a:gd name="connsiteY0" fmla="*/ 193043 h 252329"/>
                <a:gd name="connsiteX1" fmla="*/ 559955 w 2051396"/>
                <a:gd name="connsiteY1" fmla="*/ 39 h 252329"/>
                <a:gd name="connsiteX2" fmla="*/ 1413147 w 2051396"/>
                <a:gd name="connsiteY2" fmla="*/ 212033 h 252329"/>
                <a:gd name="connsiteX3" fmla="*/ 2003085 w 2051396"/>
                <a:gd name="connsiteY3" fmla="*/ 16547 h 252329"/>
                <a:gd name="connsiteX4" fmla="*/ 2010547 w 2051396"/>
                <a:gd name="connsiteY4" fmla="*/ 71089 h 252329"/>
                <a:gd name="connsiteX5" fmla="*/ 1429160 w 2051396"/>
                <a:gd name="connsiteY5" fmla="*/ 250765 h 252329"/>
                <a:gd name="connsiteX6" fmla="*/ 604612 w 2051396"/>
                <a:gd name="connsiteY6" fmla="*/ 51341 h 252329"/>
                <a:gd name="connsiteX7" fmla="*/ 1 w 2051396"/>
                <a:gd name="connsiteY7" fmla="*/ 251554 h 252329"/>
                <a:gd name="connsiteX8" fmla="*/ 2404 w 2051396"/>
                <a:gd name="connsiteY8" fmla="*/ 193043 h 252329"/>
                <a:gd name="connsiteX0" fmla="*/ 2404 w 2056650"/>
                <a:gd name="connsiteY0" fmla="*/ 193042 h 252478"/>
                <a:gd name="connsiteX1" fmla="*/ 559955 w 2056650"/>
                <a:gd name="connsiteY1" fmla="*/ 38 h 252478"/>
                <a:gd name="connsiteX2" fmla="*/ 1413147 w 2056650"/>
                <a:gd name="connsiteY2" fmla="*/ 212032 h 252478"/>
                <a:gd name="connsiteX3" fmla="*/ 2003085 w 2056650"/>
                <a:gd name="connsiteY3" fmla="*/ 16546 h 252478"/>
                <a:gd name="connsiteX4" fmla="*/ 2010547 w 2056650"/>
                <a:gd name="connsiteY4" fmla="*/ 71088 h 252478"/>
                <a:gd name="connsiteX5" fmla="*/ 1429160 w 2056650"/>
                <a:gd name="connsiteY5" fmla="*/ 250764 h 252478"/>
                <a:gd name="connsiteX6" fmla="*/ 604612 w 2056650"/>
                <a:gd name="connsiteY6" fmla="*/ 51340 h 252478"/>
                <a:gd name="connsiteX7" fmla="*/ 1 w 2056650"/>
                <a:gd name="connsiteY7" fmla="*/ 251553 h 252478"/>
                <a:gd name="connsiteX8" fmla="*/ 2404 w 2056650"/>
                <a:gd name="connsiteY8" fmla="*/ 193042 h 252478"/>
                <a:gd name="connsiteX0" fmla="*/ 2404 w 2010550"/>
                <a:gd name="connsiteY0" fmla="*/ 193042 h 252016"/>
                <a:gd name="connsiteX1" fmla="*/ 559955 w 2010550"/>
                <a:gd name="connsiteY1" fmla="*/ 38 h 252016"/>
                <a:gd name="connsiteX2" fmla="*/ 1413147 w 2010550"/>
                <a:gd name="connsiteY2" fmla="*/ 212032 h 252016"/>
                <a:gd name="connsiteX3" fmla="*/ 2003085 w 2010550"/>
                <a:gd name="connsiteY3" fmla="*/ 16546 h 252016"/>
                <a:gd name="connsiteX4" fmla="*/ 2010547 w 2010550"/>
                <a:gd name="connsiteY4" fmla="*/ 71088 h 252016"/>
                <a:gd name="connsiteX5" fmla="*/ 1429160 w 2010550"/>
                <a:gd name="connsiteY5" fmla="*/ 250764 h 252016"/>
                <a:gd name="connsiteX6" fmla="*/ 604612 w 2010550"/>
                <a:gd name="connsiteY6" fmla="*/ 51340 h 252016"/>
                <a:gd name="connsiteX7" fmla="*/ 1 w 2010550"/>
                <a:gd name="connsiteY7" fmla="*/ 251553 h 252016"/>
                <a:gd name="connsiteX8" fmla="*/ 2404 w 2010550"/>
                <a:gd name="connsiteY8" fmla="*/ 193042 h 252016"/>
                <a:gd name="connsiteX0" fmla="*/ 2404 w 2010550"/>
                <a:gd name="connsiteY0" fmla="*/ 193042 h 252016"/>
                <a:gd name="connsiteX1" fmla="*/ 559955 w 2010550"/>
                <a:gd name="connsiteY1" fmla="*/ 38 h 252016"/>
                <a:gd name="connsiteX2" fmla="*/ 1413147 w 2010550"/>
                <a:gd name="connsiteY2" fmla="*/ 212032 h 252016"/>
                <a:gd name="connsiteX3" fmla="*/ 2003085 w 2010550"/>
                <a:gd name="connsiteY3" fmla="*/ 16546 h 252016"/>
                <a:gd name="connsiteX4" fmla="*/ 2010547 w 2010550"/>
                <a:gd name="connsiteY4" fmla="*/ 71088 h 252016"/>
                <a:gd name="connsiteX5" fmla="*/ 1429160 w 2010550"/>
                <a:gd name="connsiteY5" fmla="*/ 250764 h 252016"/>
                <a:gd name="connsiteX6" fmla="*/ 604612 w 2010550"/>
                <a:gd name="connsiteY6" fmla="*/ 51340 h 252016"/>
                <a:gd name="connsiteX7" fmla="*/ 1 w 2010550"/>
                <a:gd name="connsiteY7" fmla="*/ 251553 h 252016"/>
                <a:gd name="connsiteX8" fmla="*/ 2404 w 2010550"/>
                <a:gd name="connsiteY8" fmla="*/ 193042 h 252016"/>
                <a:gd name="connsiteX0" fmla="*/ 2404 w 2051834"/>
                <a:gd name="connsiteY0" fmla="*/ 193042 h 261686"/>
                <a:gd name="connsiteX1" fmla="*/ 559955 w 2051834"/>
                <a:gd name="connsiteY1" fmla="*/ 38 h 261686"/>
                <a:gd name="connsiteX2" fmla="*/ 1413147 w 2051834"/>
                <a:gd name="connsiteY2" fmla="*/ 212032 h 261686"/>
                <a:gd name="connsiteX3" fmla="*/ 2003085 w 2051834"/>
                <a:gd name="connsiteY3" fmla="*/ 16546 h 261686"/>
                <a:gd name="connsiteX4" fmla="*/ 2010547 w 2051834"/>
                <a:gd name="connsiteY4" fmla="*/ 71088 h 261686"/>
                <a:gd name="connsiteX5" fmla="*/ 1423241 w 2051834"/>
                <a:gd name="connsiteY5" fmla="*/ 260189 h 261686"/>
                <a:gd name="connsiteX6" fmla="*/ 604612 w 2051834"/>
                <a:gd name="connsiteY6" fmla="*/ 51340 h 261686"/>
                <a:gd name="connsiteX7" fmla="*/ 1 w 2051834"/>
                <a:gd name="connsiteY7" fmla="*/ 251553 h 261686"/>
                <a:gd name="connsiteX8" fmla="*/ 2404 w 2051834"/>
                <a:gd name="connsiteY8" fmla="*/ 193042 h 261686"/>
                <a:gd name="connsiteX0" fmla="*/ 2404 w 2010559"/>
                <a:gd name="connsiteY0" fmla="*/ 193042 h 261431"/>
                <a:gd name="connsiteX1" fmla="*/ 559955 w 2010559"/>
                <a:gd name="connsiteY1" fmla="*/ 38 h 261431"/>
                <a:gd name="connsiteX2" fmla="*/ 1413147 w 2010559"/>
                <a:gd name="connsiteY2" fmla="*/ 212032 h 261431"/>
                <a:gd name="connsiteX3" fmla="*/ 2003085 w 2010559"/>
                <a:gd name="connsiteY3" fmla="*/ 16546 h 261431"/>
                <a:gd name="connsiteX4" fmla="*/ 2010547 w 2010559"/>
                <a:gd name="connsiteY4" fmla="*/ 71088 h 261431"/>
                <a:gd name="connsiteX5" fmla="*/ 1423241 w 2010559"/>
                <a:gd name="connsiteY5" fmla="*/ 260189 h 261431"/>
                <a:gd name="connsiteX6" fmla="*/ 604612 w 2010559"/>
                <a:gd name="connsiteY6" fmla="*/ 51340 h 261431"/>
                <a:gd name="connsiteX7" fmla="*/ 1 w 2010559"/>
                <a:gd name="connsiteY7" fmla="*/ 251553 h 261431"/>
                <a:gd name="connsiteX8" fmla="*/ 2404 w 2010559"/>
                <a:gd name="connsiteY8" fmla="*/ 193042 h 261431"/>
                <a:gd name="connsiteX0" fmla="*/ 2404 w 2010559"/>
                <a:gd name="connsiteY0" fmla="*/ 193340 h 261729"/>
                <a:gd name="connsiteX1" fmla="*/ 559955 w 2010559"/>
                <a:gd name="connsiteY1" fmla="*/ 336 h 261729"/>
                <a:gd name="connsiteX2" fmla="*/ 1413147 w 2010559"/>
                <a:gd name="connsiteY2" fmla="*/ 212330 h 261729"/>
                <a:gd name="connsiteX3" fmla="*/ 2003085 w 2010559"/>
                <a:gd name="connsiteY3" fmla="*/ 16844 h 261729"/>
                <a:gd name="connsiteX4" fmla="*/ 2010547 w 2010559"/>
                <a:gd name="connsiteY4" fmla="*/ 71386 h 261729"/>
                <a:gd name="connsiteX5" fmla="*/ 1423241 w 2010559"/>
                <a:gd name="connsiteY5" fmla="*/ 260487 h 261729"/>
                <a:gd name="connsiteX6" fmla="*/ 604612 w 2010559"/>
                <a:gd name="connsiteY6" fmla="*/ 51638 h 261729"/>
                <a:gd name="connsiteX7" fmla="*/ 1 w 2010559"/>
                <a:gd name="connsiteY7" fmla="*/ 251851 h 261729"/>
                <a:gd name="connsiteX8" fmla="*/ 2404 w 2010559"/>
                <a:gd name="connsiteY8" fmla="*/ 193340 h 261729"/>
                <a:gd name="connsiteX0" fmla="*/ 2404 w 2010559"/>
                <a:gd name="connsiteY0" fmla="*/ 193340 h 261729"/>
                <a:gd name="connsiteX1" fmla="*/ 559955 w 2010559"/>
                <a:gd name="connsiteY1" fmla="*/ 336 h 261729"/>
                <a:gd name="connsiteX2" fmla="*/ 1413147 w 2010559"/>
                <a:gd name="connsiteY2" fmla="*/ 212330 h 261729"/>
                <a:gd name="connsiteX3" fmla="*/ 2003085 w 2010559"/>
                <a:gd name="connsiteY3" fmla="*/ 16844 h 261729"/>
                <a:gd name="connsiteX4" fmla="*/ 2010547 w 2010559"/>
                <a:gd name="connsiteY4" fmla="*/ 71386 h 261729"/>
                <a:gd name="connsiteX5" fmla="*/ 1423241 w 2010559"/>
                <a:gd name="connsiteY5" fmla="*/ 260487 h 261729"/>
                <a:gd name="connsiteX6" fmla="*/ 604612 w 2010559"/>
                <a:gd name="connsiteY6" fmla="*/ 51638 h 261729"/>
                <a:gd name="connsiteX7" fmla="*/ 1 w 2010559"/>
                <a:gd name="connsiteY7" fmla="*/ 251851 h 261729"/>
                <a:gd name="connsiteX8" fmla="*/ 2404 w 2010559"/>
                <a:gd name="connsiteY8" fmla="*/ 193340 h 261729"/>
                <a:gd name="connsiteX0" fmla="*/ 2404 w 2049171"/>
                <a:gd name="connsiteY0" fmla="*/ 193021 h 261410"/>
                <a:gd name="connsiteX1" fmla="*/ 559955 w 2049171"/>
                <a:gd name="connsiteY1" fmla="*/ 17 h 261410"/>
                <a:gd name="connsiteX2" fmla="*/ 1409201 w 2049171"/>
                <a:gd name="connsiteY2" fmla="*/ 205728 h 261410"/>
                <a:gd name="connsiteX3" fmla="*/ 2003085 w 2049171"/>
                <a:gd name="connsiteY3" fmla="*/ 16525 h 261410"/>
                <a:gd name="connsiteX4" fmla="*/ 2010547 w 2049171"/>
                <a:gd name="connsiteY4" fmla="*/ 71067 h 261410"/>
                <a:gd name="connsiteX5" fmla="*/ 1423241 w 2049171"/>
                <a:gd name="connsiteY5" fmla="*/ 260168 h 261410"/>
                <a:gd name="connsiteX6" fmla="*/ 604612 w 2049171"/>
                <a:gd name="connsiteY6" fmla="*/ 51319 h 261410"/>
                <a:gd name="connsiteX7" fmla="*/ 1 w 2049171"/>
                <a:gd name="connsiteY7" fmla="*/ 251532 h 261410"/>
                <a:gd name="connsiteX8" fmla="*/ 2404 w 2049171"/>
                <a:gd name="connsiteY8" fmla="*/ 193021 h 261410"/>
                <a:gd name="connsiteX0" fmla="*/ 2404 w 2048294"/>
                <a:gd name="connsiteY0" fmla="*/ 193021 h 261410"/>
                <a:gd name="connsiteX1" fmla="*/ 559955 w 2048294"/>
                <a:gd name="connsiteY1" fmla="*/ 17 h 261410"/>
                <a:gd name="connsiteX2" fmla="*/ 1409201 w 2048294"/>
                <a:gd name="connsiteY2" fmla="*/ 205728 h 261410"/>
                <a:gd name="connsiteX3" fmla="*/ 2003085 w 2048294"/>
                <a:gd name="connsiteY3" fmla="*/ 16525 h 261410"/>
                <a:gd name="connsiteX4" fmla="*/ 2010547 w 2048294"/>
                <a:gd name="connsiteY4" fmla="*/ 71067 h 261410"/>
                <a:gd name="connsiteX5" fmla="*/ 1423241 w 2048294"/>
                <a:gd name="connsiteY5" fmla="*/ 260168 h 261410"/>
                <a:gd name="connsiteX6" fmla="*/ 604612 w 2048294"/>
                <a:gd name="connsiteY6" fmla="*/ 51319 h 261410"/>
                <a:gd name="connsiteX7" fmla="*/ 1 w 2048294"/>
                <a:gd name="connsiteY7" fmla="*/ 251532 h 261410"/>
                <a:gd name="connsiteX8" fmla="*/ 2404 w 2048294"/>
                <a:gd name="connsiteY8" fmla="*/ 193021 h 261410"/>
                <a:gd name="connsiteX0" fmla="*/ 2404 w 2010559"/>
                <a:gd name="connsiteY0" fmla="*/ 193021 h 261410"/>
                <a:gd name="connsiteX1" fmla="*/ 559955 w 2010559"/>
                <a:gd name="connsiteY1" fmla="*/ 17 h 261410"/>
                <a:gd name="connsiteX2" fmla="*/ 1409201 w 2010559"/>
                <a:gd name="connsiteY2" fmla="*/ 205728 h 261410"/>
                <a:gd name="connsiteX3" fmla="*/ 2003085 w 2010559"/>
                <a:gd name="connsiteY3" fmla="*/ 16525 h 261410"/>
                <a:gd name="connsiteX4" fmla="*/ 2010547 w 2010559"/>
                <a:gd name="connsiteY4" fmla="*/ 71067 h 261410"/>
                <a:gd name="connsiteX5" fmla="*/ 1423241 w 2010559"/>
                <a:gd name="connsiteY5" fmla="*/ 260168 h 261410"/>
                <a:gd name="connsiteX6" fmla="*/ 604612 w 2010559"/>
                <a:gd name="connsiteY6" fmla="*/ 51319 h 261410"/>
                <a:gd name="connsiteX7" fmla="*/ 1 w 2010559"/>
                <a:gd name="connsiteY7" fmla="*/ 251532 h 261410"/>
                <a:gd name="connsiteX8" fmla="*/ 2404 w 2010559"/>
                <a:gd name="connsiteY8" fmla="*/ 193021 h 261410"/>
                <a:gd name="connsiteX0" fmla="*/ 2404 w 2010559"/>
                <a:gd name="connsiteY0" fmla="*/ 193704 h 262093"/>
                <a:gd name="connsiteX1" fmla="*/ 559955 w 2010559"/>
                <a:gd name="connsiteY1" fmla="*/ 700 h 262093"/>
                <a:gd name="connsiteX2" fmla="*/ 1409201 w 2010559"/>
                <a:gd name="connsiteY2" fmla="*/ 206411 h 262093"/>
                <a:gd name="connsiteX3" fmla="*/ 2003085 w 2010559"/>
                <a:gd name="connsiteY3" fmla="*/ 17208 h 262093"/>
                <a:gd name="connsiteX4" fmla="*/ 2010547 w 2010559"/>
                <a:gd name="connsiteY4" fmla="*/ 71750 h 262093"/>
                <a:gd name="connsiteX5" fmla="*/ 1423241 w 2010559"/>
                <a:gd name="connsiteY5" fmla="*/ 260851 h 262093"/>
                <a:gd name="connsiteX6" fmla="*/ 604612 w 2010559"/>
                <a:gd name="connsiteY6" fmla="*/ 52002 h 262093"/>
                <a:gd name="connsiteX7" fmla="*/ 1 w 2010559"/>
                <a:gd name="connsiteY7" fmla="*/ 252215 h 262093"/>
                <a:gd name="connsiteX8" fmla="*/ 2404 w 2010559"/>
                <a:gd name="connsiteY8" fmla="*/ 193704 h 262093"/>
                <a:gd name="connsiteX0" fmla="*/ 2404 w 2010559"/>
                <a:gd name="connsiteY0" fmla="*/ 193218 h 261607"/>
                <a:gd name="connsiteX1" fmla="*/ 559955 w 2010559"/>
                <a:gd name="connsiteY1" fmla="*/ 214 h 261607"/>
                <a:gd name="connsiteX2" fmla="*/ 1409201 w 2010559"/>
                <a:gd name="connsiteY2" fmla="*/ 205925 h 261607"/>
                <a:gd name="connsiteX3" fmla="*/ 2003085 w 2010559"/>
                <a:gd name="connsiteY3" fmla="*/ 16722 h 261607"/>
                <a:gd name="connsiteX4" fmla="*/ 2010547 w 2010559"/>
                <a:gd name="connsiteY4" fmla="*/ 71264 h 261607"/>
                <a:gd name="connsiteX5" fmla="*/ 1423241 w 2010559"/>
                <a:gd name="connsiteY5" fmla="*/ 260365 h 261607"/>
                <a:gd name="connsiteX6" fmla="*/ 604612 w 2010559"/>
                <a:gd name="connsiteY6" fmla="*/ 51516 h 261607"/>
                <a:gd name="connsiteX7" fmla="*/ 1 w 2010559"/>
                <a:gd name="connsiteY7" fmla="*/ 251729 h 261607"/>
                <a:gd name="connsiteX8" fmla="*/ 2404 w 2010559"/>
                <a:gd name="connsiteY8" fmla="*/ 193218 h 261607"/>
                <a:gd name="connsiteX0" fmla="*/ 2404 w 2010559"/>
                <a:gd name="connsiteY0" fmla="*/ 193218 h 261607"/>
                <a:gd name="connsiteX1" fmla="*/ 559955 w 2010559"/>
                <a:gd name="connsiteY1" fmla="*/ 214 h 261607"/>
                <a:gd name="connsiteX2" fmla="*/ 1409201 w 2010559"/>
                <a:gd name="connsiteY2" fmla="*/ 205925 h 261607"/>
                <a:gd name="connsiteX3" fmla="*/ 2003085 w 2010559"/>
                <a:gd name="connsiteY3" fmla="*/ 16722 h 261607"/>
                <a:gd name="connsiteX4" fmla="*/ 2010547 w 2010559"/>
                <a:gd name="connsiteY4" fmla="*/ 71264 h 261607"/>
                <a:gd name="connsiteX5" fmla="*/ 1423241 w 2010559"/>
                <a:gd name="connsiteY5" fmla="*/ 260365 h 261607"/>
                <a:gd name="connsiteX6" fmla="*/ 604612 w 2010559"/>
                <a:gd name="connsiteY6" fmla="*/ 51516 h 261607"/>
                <a:gd name="connsiteX7" fmla="*/ 1 w 2010559"/>
                <a:gd name="connsiteY7" fmla="*/ 251729 h 261607"/>
                <a:gd name="connsiteX8" fmla="*/ 2404 w 2010559"/>
                <a:gd name="connsiteY8" fmla="*/ 193218 h 261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0559" h="261607">
                  <a:moveTo>
                    <a:pt x="2404" y="193218"/>
                  </a:moveTo>
                  <a:cubicBezTo>
                    <a:pt x="2997" y="195284"/>
                    <a:pt x="266297" y="7521"/>
                    <a:pt x="559955" y="214"/>
                  </a:cubicBezTo>
                  <a:cubicBezTo>
                    <a:pt x="853613" y="-7093"/>
                    <a:pt x="1166707" y="174898"/>
                    <a:pt x="1409201" y="205925"/>
                  </a:cubicBezTo>
                  <a:cubicBezTo>
                    <a:pt x="1651695" y="236952"/>
                    <a:pt x="2003489" y="14031"/>
                    <a:pt x="2003085" y="16722"/>
                  </a:cubicBezTo>
                  <a:cubicBezTo>
                    <a:pt x="2002681" y="19413"/>
                    <a:pt x="2008536" y="68358"/>
                    <a:pt x="2010547" y="71264"/>
                  </a:cubicBezTo>
                  <a:cubicBezTo>
                    <a:pt x="2012558" y="74170"/>
                    <a:pt x="1762136" y="279367"/>
                    <a:pt x="1423241" y="260365"/>
                  </a:cubicBezTo>
                  <a:cubicBezTo>
                    <a:pt x="1084346" y="241363"/>
                    <a:pt x="963434" y="72584"/>
                    <a:pt x="604612" y="51516"/>
                  </a:cubicBezTo>
                  <a:cubicBezTo>
                    <a:pt x="269466" y="43016"/>
                    <a:pt x="-257" y="246963"/>
                    <a:pt x="1" y="251729"/>
                  </a:cubicBezTo>
                  <a:cubicBezTo>
                    <a:pt x="259" y="256495"/>
                    <a:pt x="1811" y="191152"/>
                    <a:pt x="2404" y="193218"/>
                  </a:cubicBezTo>
                  <a:close/>
                </a:path>
              </a:pathLst>
            </a:custGeom>
            <a:solidFill>
              <a:schemeClr val="bg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48" name="フリーフォーム: 図形 48">
              <a:extLst>
                <a:ext uri="{FF2B5EF4-FFF2-40B4-BE49-F238E27FC236}">
                  <a16:creationId xmlns:a16="http://schemas.microsoft.com/office/drawing/2014/main" xmlns="" id="{6CC0960A-542F-43CD-A7C7-5A1CFF9EAAA5}"/>
                </a:ext>
              </a:extLst>
            </p:cNvPr>
            <p:cNvSpPr/>
            <p:nvPr/>
          </p:nvSpPr>
          <p:spPr>
            <a:xfrm>
              <a:off x="3387074" y="1624759"/>
              <a:ext cx="2422272" cy="155477"/>
            </a:xfrm>
            <a:custGeom>
              <a:avLst/>
              <a:gdLst>
                <a:gd name="connsiteX0" fmla="*/ 0 w 2967038"/>
                <a:gd name="connsiteY0" fmla="*/ 55202 h 133429"/>
                <a:gd name="connsiteX1" fmla="*/ 866775 w 2967038"/>
                <a:gd name="connsiteY1" fmla="*/ 2814 h 133429"/>
                <a:gd name="connsiteX2" fmla="*/ 2271713 w 2967038"/>
                <a:gd name="connsiteY2" fmla="*/ 131402 h 133429"/>
                <a:gd name="connsiteX3" fmla="*/ 2967038 w 2967038"/>
                <a:gd name="connsiteY3" fmla="*/ 69489 h 133429"/>
                <a:gd name="connsiteX0" fmla="*/ 0 w 2967038"/>
                <a:gd name="connsiteY0" fmla="*/ 70924 h 149151"/>
                <a:gd name="connsiteX1" fmla="*/ 866776 w 2967038"/>
                <a:gd name="connsiteY1" fmla="*/ 2054 h 149151"/>
                <a:gd name="connsiteX2" fmla="*/ 2271713 w 2967038"/>
                <a:gd name="connsiteY2" fmla="*/ 147124 h 149151"/>
                <a:gd name="connsiteX3" fmla="*/ 2967038 w 2967038"/>
                <a:gd name="connsiteY3" fmla="*/ 85211 h 149151"/>
                <a:gd name="connsiteX0" fmla="*/ 0 w 2967038"/>
                <a:gd name="connsiteY0" fmla="*/ 71680 h 165864"/>
                <a:gd name="connsiteX1" fmla="*/ 866776 w 2967038"/>
                <a:gd name="connsiteY1" fmla="*/ 2810 h 165864"/>
                <a:gd name="connsiteX2" fmla="*/ 2271713 w 2967038"/>
                <a:gd name="connsiteY2" fmla="*/ 164362 h 165864"/>
                <a:gd name="connsiteX3" fmla="*/ 2967038 w 2967038"/>
                <a:gd name="connsiteY3" fmla="*/ 85967 h 165864"/>
                <a:gd name="connsiteX0" fmla="*/ 0 w 2967038"/>
                <a:gd name="connsiteY0" fmla="*/ 71680 h 165453"/>
                <a:gd name="connsiteX1" fmla="*/ 866776 w 2967038"/>
                <a:gd name="connsiteY1" fmla="*/ 2810 h 165453"/>
                <a:gd name="connsiteX2" fmla="*/ 2271713 w 2967038"/>
                <a:gd name="connsiteY2" fmla="*/ 164362 h 165453"/>
                <a:gd name="connsiteX3" fmla="*/ 2967038 w 2967038"/>
                <a:gd name="connsiteY3" fmla="*/ 62422 h 165453"/>
                <a:gd name="connsiteX0" fmla="*/ 0 w 2967038"/>
                <a:gd name="connsiteY0" fmla="*/ 71680 h 165621"/>
                <a:gd name="connsiteX1" fmla="*/ 866776 w 2967038"/>
                <a:gd name="connsiteY1" fmla="*/ 2810 h 165621"/>
                <a:gd name="connsiteX2" fmla="*/ 2271713 w 2967038"/>
                <a:gd name="connsiteY2" fmla="*/ 164362 h 165621"/>
                <a:gd name="connsiteX3" fmla="*/ 2967038 w 2967038"/>
                <a:gd name="connsiteY3" fmla="*/ 62422 h 165621"/>
                <a:gd name="connsiteX0" fmla="*/ 0 w 2967038"/>
                <a:gd name="connsiteY0" fmla="*/ 73110 h 167051"/>
                <a:gd name="connsiteX1" fmla="*/ 866776 w 2967038"/>
                <a:gd name="connsiteY1" fmla="*/ 4240 h 167051"/>
                <a:gd name="connsiteX2" fmla="*/ 2271713 w 2967038"/>
                <a:gd name="connsiteY2" fmla="*/ 165792 h 167051"/>
                <a:gd name="connsiteX3" fmla="*/ 2967038 w 2967038"/>
                <a:gd name="connsiteY3" fmla="*/ 63852 h 167051"/>
                <a:gd name="connsiteX0" fmla="*/ 0 w 2967038"/>
                <a:gd name="connsiteY0" fmla="*/ 74401 h 168342"/>
                <a:gd name="connsiteX1" fmla="*/ 866776 w 2967038"/>
                <a:gd name="connsiteY1" fmla="*/ 5531 h 168342"/>
                <a:gd name="connsiteX2" fmla="*/ 2271713 w 2967038"/>
                <a:gd name="connsiteY2" fmla="*/ 167083 h 168342"/>
                <a:gd name="connsiteX3" fmla="*/ 2967038 w 2967038"/>
                <a:gd name="connsiteY3" fmla="*/ 65143 h 168342"/>
                <a:gd name="connsiteX0" fmla="*/ 0 w 2967038"/>
                <a:gd name="connsiteY0" fmla="*/ 75318 h 169259"/>
                <a:gd name="connsiteX1" fmla="*/ 866776 w 2967038"/>
                <a:gd name="connsiteY1" fmla="*/ 6448 h 169259"/>
                <a:gd name="connsiteX2" fmla="*/ 2271713 w 2967038"/>
                <a:gd name="connsiteY2" fmla="*/ 168000 h 169259"/>
                <a:gd name="connsiteX3" fmla="*/ 2967038 w 2967038"/>
                <a:gd name="connsiteY3" fmla="*/ 66060 h 169259"/>
                <a:gd name="connsiteX0" fmla="*/ 0 w 2967038"/>
                <a:gd name="connsiteY0" fmla="*/ 75318 h 169259"/>
                <a:gd name="connsiteX1" fmla="*/ 902551 w 2967038"/>
                <a:gd name="connsiteY1" fmla="*/ 6448 h 169259"/>
                <a:gd name="connsiteX2" fmla="*/ 2271713 w 2967038"/>
                <a:gd name="connsiteY2" fmla="*/ 168000 h 169259"/>
                <a:gd name="connsiteX3" fmla="*/ 2967038 w 2967038"/>
                <a:gd name="connsiteY3" fmla="*/ 66060 h 169259"/>
                <a:gd name="connsiteX0" fmla="*/ 0 w 2967038"/>
                <a:gd name="connsiteY0" fmla="*/ 76262 h 170203"/>
                <a:gd name="connsiteX1" fmla="*/ 902551 w 2967038"/>
                <a:gd name="connsiteY1" fmla="*/ 7392 h 170203"/>
                <a:gd name="connsiteX2" fmla="*/ 2271713 w 2967038"/>
                <a:gd name="connsiteY2" fmla="*/ 168944 h 170203"/>
                <a:gd name="connsiteX3" fmla="*/ 2967038 w 2967038"/>
                <a:gd name="connsiteY3" fmla="*/ 67004 h 170203"/>
                <a:gd name="connsiteX0" fmla="*/ 0 w 2967038"/>
                <a:gd name="connsiteY0" fmla="*/ 78328 h 172269"/>
                <a:gd name="connsiteX1" fmla="*/ 938326 w 2967038"/>
                <a:gd name="connsiteY1" fmla="*/ 7104 h 172269"/>
                <a:gd name="connsiteX2" fmla="*/ 2271713 w 2967038"/>
                <a:gd name="connsiteY2" fmla="*/ 171010 h 172269"/>
                <a:gd name="connsiteX3" fmla="*/ 2967038 w 2967038"/>
                <a:gd name="connsiteY3" fmla="*/ 69070 h 172269"/>
                <a:gd name="connsiteX0" fmla="*/ 0 w 2967038"/>
                <a:gd name="connsiteY0" fmla="*/ 78328 h 172395"/>
                <a:gd name="connsiteX1" fmla="*/ 938326 w 2967038"/>
                <a:gd name="connsiteY1" fmla="*/ 7104 h 172395"/>
                <a:gd name="connsiteX2" fmla="*/ 2271713 w 2967038"/>
                <a:gd name="connsiteY2" fmla="*/ 171010 h 172395"/>
                <a:gd name="connsiteX3" fmla="*/ 2967038 w 2967038"/>
                <a:gd name="connsiteY3" fmla="*/ 69070 h 172395"/>
                <a:gd name="connsiteX0" fmla="*/ 0 w 2973001"/>
                <a:gd name="connsiteY0" fmla="*/ 78328 h 172680"/>
                <a:gd name="connsiteX1" fmla="*/ 938326 w 2973001"/>
                <a:gd name="connsiteY1" fmla="*/ 7104 h 172680"/>
                <a:gd name="connsiteX2" fmla="*/ 2271713 w 2973001"/>
                <a:gd name="connsiteY2" fmla="*/ 171010 h 172680"/>
                <a:gd name="connsiteX3" fmla="*/ 2973001 w 2973001"/>
                <a:gd name="connsiteY3" fmla="*/ 80843 h 172680"/>
                <a:gd name="connsiteX0" fmla="*/ 0 w 2973001"/>
                <a:gd name="connsiteY0" fmla="*/ 78328 h 173079"/>
                <a:gd name="connsiteX1" fmla="*/ 938326 w 2973001"/>
                <a:gd name="connsiteY1" fmla="*/ 7104 h 173079"/>
                <a:gd name="connsiteX2" fmla="*/ 2271713 w 2973001"/>
                <a:gd name="connsiteY2" fmla="*/ 171010 h 173079"/>
                <a:gd name="connsiteX3" fmla="*/ 2973001 w 2973001"/>
                <a:gd name="connsiteY3" fmla="*/ 80843 h 173079"/>
                <a:gd name="connsiteX0" fmla="*/ 0 w 2973001"/>
                <a:gd name="connsiteY0" fmla="*/ 78328 h 172451"/>
                <a:gd name="connsiteX1" fmla="*/ 938326 w 2973001"/>
                <a:gd name="connsiteY1" fmla="*/ 7104 h 172451"/>
                <a:gd name="connsiteX2" fmla="*/ 2271713 w 2973001"/>
                <a:gd name="connsiteY2" fmla="*/ 171010 h 172451"/>
                <a:gd name="connsiteX3" fmla="*/ 2973001 w 2973001"/>
                <a:gd name="connsiteY3" fmla="*/ 80843 h 172451"/>
                <a:gd name="connsiteX0" fmla="*/ 0 w 3028651"/>
                <a:gd name="connsiteY0" fmla="*/ 78328 h 171708"/>
                <a:gd name="connsiteX1" fmla="*/ 938326 w 3028651"/>
                <a:gd name="connsiteY1" fmla="*/ 7104 h 171708"/>
                <a:gd name="connsiteX2" fmla="*/ 2271713 w 3028651"/>
                <a:gd name="connsiteY2" fmla="*/ 171010 h 171708"/>
                <a:gd name="connsiteX3" fmla="*/ 3028651 w 3028651"/>
                <a:gd name="connsiteY3" fmla="*/ 11778 h 171708"/>
                <a:gd name="connsiteX0" fmla="*/ 0 w 3028651"/>
                <a:gd name="connsiteY0" fmla="*/ 74827 h 155723"/>
                <a:gd name="connsiteX1" fmla="*/ 938326 w 3028651"/>
                <a:gd name="connsiteY1" fmla="*/ 3603 h 155723"/>
                <a:gd name="connsiteX2" fmla="*/ 2176312 w 3028651"/>
                <a:gd name="connsiteY2" fmla="*/ 154952 h 155723"/>
                <a:gd name="connsiteX3" fmla="*/ 3028651 w 3028651"/>
                <a:gd name="connsiteY3" fmla="*/ 8277 h 155723"/>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32626"/>
                <a:gd name="connsiteY0" fmla="*/ 143444 h 151365"/>
                <a:gd name="connsiteX1" fmla="*/ 942301 w 3032626"/>
                <a:gd name="connsiteY1" fmla="*/ 16 h 151365"/>
                <a:gd name="connsiteX2" fmla="*/ 2180287 w 3032626"/>
                <a:gd name="connsiteY2" fmla="*/ 151365 h 151365"/>
                <a:gd name="connsiteX3" fmla="*/ 3032626 w 3032626"/>
                <a:gd name="connsiteY3" fmla="*/ 4690 h 151365"/>
                <a:gd name="connsiteX0" fmla="*/ 0 w 3032626"/>
                <a:gd name="connsiteY0" fmla="*/ 143484 h 151405"/>
                <a:gd name="connsiteX1" fmla="*/ 942301 w 3032626"/>
                <a:gd name="connsiteY1" fmla="*/ 56 h 151405"/>
                <a:gd name="connsiteX2" fmla="*/ 2180287 w 3032626"/>
                <a:gd name="connsiteY2" fmla="*/ 151405 h 151405"/>
                <a:gd name="connsiteX3" fmla="*/ 3032626 w 3032626"/>
                <a:gd name="connsiteY3" fmla="*/ 4730 h 151405"/>
                <a:gd name="connsiteX0" fmla="*/ 0 w 3032626"/>
                <a:gd name="connsiteY0" fmla="*/ 143456 h 151377"/>
                <a:gd name="connsiteX1" fmla="*/ 942301 w 3032626"/>
                <a:gd name="connsiteY1" fmla="*/ 28 h 151377"/>
                <a:gd name="connsiteX2" fmla="*/ 2180287 w 3032626"/>
                <a:gd name="connsiteY2" fmla="*/ 151377 h 151377"/>
                <a:gd name="connsiteX3" fmla="*/ 3032626 w 3032626"/>
                <a:gd name="connsiteY3" fmla="*/ 4702 h 151377"/>
                <a:gd name="connsiteX0" fmla="*/ 0 w 3032626"/>
                <a:gd name="connsiteY0" fmla="*/ 145809 h 153730"/>
                <a:gd name="connsiteX1" fmla="*/ 945282 w 3032626"/>
                <a:gd name="connsiteY1" fmla="*/ 26 h 153730"/>
                <a:gd name="connsiteX2" fmla="*/ 2180287 w 3032626"/>
                <a:gd name="connsiteY2" fmla="*/ 153730 h 153730"/>
                <a:gd name="connsiteX3" fmla="*/ 3032626 w 3032626"/>
                <a:gd name="connsiteY3" fmla="*/ 7055 h 153730"/>
                <a:gd name="connsiteX0" fmla="*/ 0 w 3032626"/>
                <a:gd name="connsiteY0" fmla="*/ 145809 h 153730"/>
                <a:gd name="connsiteX1" fmla="*/ 945282 w 3032626"/>
                <a:gd name="connsiteY1" fmla="*/ 26 h 153730"/>
                <a:gd name="connsiteX2" fmla="*/ 2180287 w 3032626"/>
                <a:gd name="connsiteY2" fmla="*/ 153730 h 153730"/>
                <a:gd name="connsiteX3" fmla="*/ 3032626 w 3032626"/>
                <a:gd name="connsiteY3" fmla="*/ 7055 h 153730"/>
              </a:gdLst>
              <a:ahLst/>
              <a:cxnLst>
                <a:cxn ang="0">
                  <a:pos x="connsiteX0" y="connsiteY0"/>
                </a:cxn>
                <a:cxn ang="0">
                  <a:pos x="connsiteX1" y="connsiteY1"/>
                </a:cxn>
                <a:cxn ang="0">
                  <a:pos x="connsiteX2" y="connsiteY2"/>
                </a:cxn>
                <a:cxn ang="0">
                  <a:pos x="connsiteX3" y="connsiteY3"/>
                </a:cxn>
              </a:cxnLst>
              <a:rect l="l" t="t" r="r" b="b"/>
              <a:pathLst>
                <a:path w="3032626" h="153730">
                  <a:moveTo>
                    <a:pt x="0" y="145809"/>
                  </a:moveTo>
                  <a:cubicBezTo>
                    <a:pt x="319603" y="47339"/>
                    <a:pt x="581901" y="-1294"/>
                    <a:pt x="945282" y="26"/>
                  </a:cubicBezTo>
                  <a:cubicBezTo>
                    <a:pt x="1308663" y="1346"/>
                    <a:pt x="1794468" y="148896"/>
                    <a:pt x="2180287" y="153730"/>
                  </a:cubicBezTo>
                  <a:cubicBezTo>
                    <a:pt x="2613806" y="152286"/>
                    <a:pt x="2904703" y="62403"/>
                    <a:pt x="3032626" y="7055"/>
                  </a:cubicBezTo>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Arial" panose="020B0604020202020204" pitchFamily="34" charset="0"/>
              </a:endParaRPr>
            </a:p>
          </p:txBody>
        </p:sp>
        <p:sp>
          <p:nvSpPr>
            <p:cNvPr id="49" name="フリーフォーム: 図形 49">
              <a:extLst>
                <a:ext uri="{FF2B5EF4-FFF2-40B4-BE49-F238E27FC236}">
                  <a16:creationId xmlns:a16="http://schemas.microsoft.com/office/drawing/2014/main" xmlns="" id="{4CAB4A20-59F2-4FBA-8EF3-92BCC0B4A72B}"/>
                </a:ext>
              </a:extLst>
            </p:cNvPr>
            <p:cNvSpPr/>
            <p:nvPr/>
          </p:nvSpPr>
          <p:spPr>
            <a:xfrm>
              <a:off x="3387074" y="1668559"/>
              <a:ext cx="2429416" cy="153177"/>
            </a:xfrm>
            <a:custGeom>
              <a:avLst/>
              <a:gdLst>
                <a:gd name="connsiteX0" fmla="*/ 0 w 2967038"/>
                <a:gd name="connsiteY0" fmla="*/ 55202 h 133429"/>
                <a:gd name="connsiteX1" fmla="*/ 866775 w 2967038"/>
                <a:gd name="connsiteY1" fmla="*/ 2814 h 133429"/>
                <a:gd name="connsiteX2" fmla="*/ 2271713 w 2967038"/>
                <a:gd name="connsiteY2" fmla="*/ 131402 h 133429"/>
                <a:gd name="connsiteX3" fmla="*/ 2967038 w 2967038"/>
                <a:gd name="connsiteY3" fmla="*/ 69489 h 133429"/>
                <a:gd name="connsiteX0" fmla="*/ 0 w 2967038"/>
                <a:gd name="connsiteY0" fmla="*/ 70924 h 149151"/>
                <a:gd name="connsiteX1" fmla="*/ 866776 w 2967038"/>
                <a:gd name="connsiteY1" fmla="*/ 2054 h 149151"/>
                <a:gd name="connsiteX2" fmla="*/ 2271713 w 2967038"/>
                <a:gd name="connsiteY2" fmla="*/ 147124 h 149151"/>
                <a:gd name="connsiteX3" fmla="*/ 2967038 w 2967038"/>
                <a:gd name="connsiteY3" fmla="*/ 85211 h 149151"/>
                <a:gd name="connsiteX0" fmla="*/ 0 w 2967038"/>
                <a:gd name="connsiteY0" fmla="*/ 71680 h 165864"/>
                <a:gd name="connsiteX1" fmla="*/ 866776 w 2967038"/>
                <a:gd name="connsiteY1" fmla="*/ 2810 h 165864"/>
                <a:gd name="connsiteX2" fmla="*/ 2271713 w 2967038"/>
                <a:gd name="connsiteY2" fmla="*/ 164362 h 165864"/>
                <a:gd name="connsiteX3" fmla="*/ 2967038 w 2967038"/>
                <a:gd name="connsiteY3" fmla="*/ 85967 h 165864"/>
                <a:gd name="connsiteX0" fmla="*/ 0 w 2967038"/>
                <a:gd name="connsiteY0" fmla="*/ 71680 h 165453"/>
                <a:gd name="connsiteX1" fmla="*/ 866776 w 2967038"/>
                <a:gd name="connsiteY1" fmla="*/ 2810 h 165453"/>
                <a:gd name="connsiteX2" fmla="*/ 2271713 w 2967038"/>
                <a:gd name="connsiteY2" fmla="*/ 164362 h 165453"/>
                <a:gd name="connsiteX3" fmla="*/ 2967038 w 2967038"/>
                <a:gd name="connsiteY3" fmla="*/ 62422 h 165453"/>
                <a:gd name="connsiteX0" fmla="*/ 0 w 2967038"/>
                <a:gd name="connsiteY0" fmla="*/ 71680 h 165621"/>
                <a:gd name="connsiteX1" fmla="*/ 866776 w 2967038"/>
                <a:gd name="connsiteY1" fmla="*/ 2810 h 165621"/>
                <a:gd name="connsiteX2" fmla="*/ 2271713 w 2967038"/>
                <a:gd name="connsiteY2" fmla="*/ 164362 h 165621"/>
                <a:gd name="connsiteX3" fmla="*/ 2967038 w 2967038"/>
                <a:gd name="connsiteY3" fmla="*/ 62422 h 165621"/>
                <a:gd name="connsiteX0" fmla="*/ 0 w 2967038"/>
                <a:gd name="connsiteY0" fmla="*/ 73110 h 167051"/>
                <a:gd name="connsiteX1" fmla="*/ 866776 w 2967038"/>
                <a:gd name="connsiteY1" fmla="*/ 4240 h 167051"/>
                <a:gd name="connsiteX2" fmla="*/ 2271713 w 2967038"/>
                <a:gd name="connsiteY2" fmla="*/ 165792 h 167051"/>
                <a:gd name="connsiteX3" fmla="*/ 2967038 w 2967038"/>
                <a:gd name="connsiteY3" fmla="*/ 63852 h 167051"/>
                <a:gd name="connsiteX0" fmla="*/ 0 w 2967038"/>
                <a:gd name="connsiteY0" fmla="*/ 74401 h 168342"/>
                <a:gd name="connsiteX1" fmla="*/ 866776 w 2967038"/>
                <a:gd name="connsiteY1" fmla="*/ 5531 h 168342"/>
                <a:gd name="connsiteX2" fmla="*/ 2271713 w 2967038"/>
                <a:gd name="connsiteY2" fmla="*/ 167083 h 168342"/>
                <a:gd name="connsiteX3" fmla="*/ 2967038 w 2967038"/>
                <a:gd name="connsiteY3" fmla="*/ 65143 h 168342"/>
                <a:gd name="connsiteX0" fmla="*/ 0 w 2967038"/>
                <a:gd name="connsiteY0" fmla="*/ 75318 h 169259"/>
                <a:gd name="connsiteX1" fmla="*/ 866776 w 2967038"/>
                <a:gd name="connsiteY1" fmla="*/ 6448 h 169259"/>
                <a:gd name="connsiteX2" fmla="*/ 2271713 w 2967038"/>
                <a:gd name="connsiteY2" fmla="*/ 168000 h 169259"/>
                <a:gd name="connsiteX3" fmla="*/ 2967038 w 2967038"/>
                <a:gd name="connsiteY3" fmla="*/ 66060 h 169259"/>
                <a:gd name="connsiteX0" fmla="*/ 0 w 2967038"/>
                <a:gd name="connsiteY0" fmla="*/ 75318 h 169259"/>
                <a:gd name="connsiteX1" fmla="*/ 902551 w 2967038"/>
                <a:gd name="connsiteY1" fmla="*/ 6448 h 169259"/>
                <a:gd name="connsiteX2" fmla="*/ 2271713 w 2967038"/>
                <a:gd name="connsiteY2" fmla="*/ 168000 h 169259"/>
                <a:gd name="connsiteX3" fmla="*/ 2967038 w 2967038"/>
                <a:gd name="connsiteY3" fmla="*/ 66060 h 169259"/>
                <a:gd name="connsiteX0" fmla="*/ 0 w 2967038"/>
                <a:gd name="connsiteY0" fmla="*/ 76262 h 170203"/>
                <a:gd name="connsiteX1" fmla="*/ 902551 w 2967038"/>
                <a:gd name="connsiteY1" fmla="*/ 7392 h 170203"/>
                <a:gd name="connsiteX2" fmla="*/ 2271713 w 2967038"/>
                <a:gd name="connsiteY2" fmla="*/ 168944 h 170203"/>
                <a:gd name="connsiteX3" fmla="*/ 2967038 w 2967038"/>
                <a:gd name="connsiteY3" fmla="*/ 67004 h 170203"/>
                <a:gd name="connsiteX0" fmla="*/ 0 w 2967038"/>
                <a:gd name="connsiteY0" fmla="*/ 78328 h 172269"/>
                <a:gd name="connsiteX1" fmla="*/ 938326 w 2967038"/>
                <a:gd name="connsiteY1" fmla="*/ 7104 h 172269"/>
                <a:gd name="connsiteX2" fmla="*/ 2271713 w 2967038"/>
                <a:gd name="connsiteY2" fmla="*/ 171010 h 172269"/>
                <a:gd name="connsiteX3" fmla="*/ 2967038 w 2967038"/>
                <a:gd name="connsiteY3" fmla="*/ 69070 h 172269"/>
                <a:gd name="connsiteX0" fmla="*/ 0 w 2967038"/>
                <a:gd name="connsiteY0" fmla="*/ 78328 h 172395"/>
                <a:gd name="connsiteX1" fmla="*/ 938326 w 2967038"/>
                <a:gd name="connsiteY1" fmla="*/ 7104 h 172395"/>
                <a:gd name="connsiteX2" fmla="*/ 2271713 w 2967038"/>
                <a:gd name="connsiteY2" fmla="*/ 171010 h 172395"/>
                <a:gd name="connsiteX3" fmla="*/ 2967038 w 2967038"/>
                <a:gd name="connsiteY3" fmla="*/ 69070 h 172395"/>
                <a:gd name="connsiteX0" fmla="*/ 0 w 2973001"/>
                <a:gd name="connsiteY0" fmla="*/ 78328 h 172680"/>
                <a:gd name="connsiteX1" fmla="*/ 938326 w 2973001"/>
                <a:gd name="connsiteY1" fmla="*/ 7104 h 172680"/>
                <a:gd name="connsiteX2" fmla="*/ 2271713 w 2973001"/>
                <a:gd name="connsiteY2" fmla="*/ 171010 h 172680"/>
                <a:gd name="connsiteX3" fmla="*/ 2973001 w 2973001"/>
                <a:gd name="connsiteY3" fmla="*/ 80843 h 172680"/>
                <a:gd name="connsiteX0" fmla="*/ 0 w 2973001"/>
                <a:gd name="connsiteY0" fmla="*/ 78328 h 173079"/>
                <a:gd name="connsiteX1" fmla="*/ 938326 w 2973001"/>
                <a:gd name="connsiteY1" fmla="*/ 7104 h 173079"/>
                <a:gd name="connsiteX2" fmla="*/ 2271713 w 2973001"/>
                <a:gd name="connsiteY2" fmla="*/ 171010 h 173079"/>
                <a:gd name="connsiteX3" fmla="*/ 2973001 w 2973001"/>
                <a:gd name="connsiteY3" fmla="*/ 80843 h 173079"/>
                <a:gd name="connsiteX0" fmla="*/ 0 w 2973001"/>
                <a:gd name="connsiteY0" fmla="*/ 78328 h 172451"/>
                <a:gd name="connsiteX1" fmla="*/ 938326 w 2973001"/>
                <a:gd name="connsiteY1" fmla="*/ 7104 h 172451"/>
                <a:gd name="connsiteX2" fmla="*/ 2271713 w 2973001"/>
                <a:gd name="connsiteY2" fmla="*/ 171010 h 172451"/>
                <a:gd name="connsiteX3" fmla="*/ 2973001 w 2973001"/>
                <a:gd name="connsiteY3" fmla="*/ 80843 h 172451"/>
                <a:gd name="connsiteX0" fmla="*/ 0 w 3028651"/>
                <a:gd name="connsiteY0" fmla="*/ 78328 h 171708"/>
                <a:gd name="connsiteX1" fmla="*/ 938326 w 3028651"/>
                <a:gd name="connsiteY1" fmla="*/ 7104 h 171708"/>
                <a:gd name="connsiteX2" fmla="*/ 2271713 w 3028651"/>
                <a:gd name="connsiteY2" fmla="*/ 171010 h 171708"/>
                <a:gd name="connsiteX3" fmla="*/ 3028651 w 3028651"/>
                <a:gd name="connsiteY3" fmla="*/ 11778 h 171708"/>
                <a:gd name="connsiteX0" fmla="*/ 0 w 3028651"/>
                <a:gd name="connsiteY0" fmla="*/ 74827 h 155723"/>
                <a:gd name="connsiteX1" fmla="*/ 938326 w 3028651"/>
                <a:gd name="connsiteY1" fmla="*/ 3603 h 155723"/>
                <a:gd name="connsiteX2" fmla="*/ 2176312 w 3028651"/>
                <a:gd name="connsiteY2" fmla="*/ 154952 h 155723"/>
                <a:gd name="connsiteX3" fmla="*/ 3028651 w 3028651"/>
                <a:gd name="connsiteY3" fmla="*/ 8277 h 155723"/>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32626"/>
                <a:gd name="connsiteY0" fmla="*/ 143444 h 151365"/>
                <a:gd name="connsiteX1" fmla="*/ 942301 w 3032626"/>
                <a:gd name="connsiteY1" fmla="*/ 16 h 151365"/>
                <a:gd name="connsiteX2" fmla="*/ 2180287 w 3032626"/>
                <a:gd name="connsiteY2" fmla="*/ 151365 h 151365"/>
                <a:gd name="connsiteX3" fmla="*/ 3032626 w 3032626"/>
                <a:gd name="connsiteY3" fmla="*/ 4690 h 151365"/>
                <a:gd name="connsiteX0" fmla="*/ 0 w 3032626"/>
                <a:gd name="connsiteY0" fmla="*/ 143484 h 151405"/>
                <a:gd name="connsiteX1" fmla="*/ 942301 w 3032626"/>
                <a:gd name="connsiteY1" fmla="*/ 56 h 151405"/>
                <a:gd name="connsiteX2" fmla="*/ 2180287 w 3032626"/>
                <a:gd name="connsiteY2" fmla="*/ 151405 h 151405"/>
                <a:gd name="connsiteX3" fmla="*/ 3032626 w 3032626"/>
                <a:gd name="connsiteY3" fmla="*/ 4730 h 151405"/>
                <a:gd name="connsiteX0" fmla="*/ 0 w 3032626"/>
                <a:gd name="connsiteY0" fmla="*/ 143456 h 151377"/>
                <a:gd name="connsiteX1" fmla="*/ 942301 w 3032626"/>
                <a:gd name="connsiteY1" fmla="*/ 28 h 151377"/>
                <a:gd name="connsiteX2" fmla="*/ 2180287 w 3032626"/>
                <a:gd name="connsiteY2" fmla="*/ 151377 h 151377"/>
                <a:gd name="connsiteX3" fmla="*/ 3032626 w 3032626"/>
                <a:gd name="connsiteY3" fmla="*/ 4702 h 151377"/>
                <a:gd name="connsiteX0" fmla="*/ 0 w 3041570"/>
                <a:gd name="connsiteY0" fmla="*/ 143456 h 151377"/>
                <a:gd name="connsiteX1" fmla="*/ 942301 w 3041570"/>
                <a:gd name="connsiteY1" fmla="*/ 28 h 151377"/>
                <a:gd name="connsiteX2" fmla="*/ 2180287 w 3041570"/>
                <a:gd name="connsiteY2" fmla="*/ 151377 h 151377"/>
                <a:gd name="connsiteX3" fmla="*/ 3041570 w 3041570"/>
                <a:gd name="connsiteY3" fmla="*/ 14120 h 151377"/>
                <a:gd name="connsiteX0" fmla="*/ 0 w 3041570"/>
                <a:gd name="connsiteY0" fmla="*/ 143456 h 151377"/>
                <a:gd name="connsiteX1" fmla="*/ 942301 w 3041570"/>
                <a:gd name="connsiteY1" fmla="*/ 28 h 151377"/>
                <a:gd name="connsiteX2" fmla="*/ 2162400 w 3041570"/>
                <a:gd name="connsiteY2" fmla="*/ 151377 h 151377"/>
                <a:gd name="connsiteX3" fmla="*/ 3041570 w 3041570"/>
                <a:gd name="connsiteY3" fmla="*/ 14120 h 151377"/>
                <a:gd name="connsiteX0" fmla="*/ 0 w 3041570"/>
                <a:gd name="connsiteY0" fmla="*/ 143456 h 151377"/>
                <a:gd name="connsiteX1" fmla="*/ 942301 w 3041570"/>
                <a:gd name="connsiteY1" fmla="*/ 28 h 151377"/>
                <a:gd name="connsiteX2" fmla="*/ 2162400 w 3041570"/>
                <a:gd name="connsiteY2" fmla="*/ 151377 h 151377"/>
                <a:gd name="connsiteX3" fmla="*/ 3041570 w 3041570"/>
                <a:gd name="connsiteY3" fmla="*/ 4702 h 151377"/>
                <a:gd name="connsiteX0" fmla="*/ 0 w 3041570"/>
                <a:gd name="connsiteY0" fmla="*/ 143456 h 151452"/>
                <a:gd name="connsiteX1" fmla="*/ 942301 w 3041570"/>
                <a:gd name="connsiteY1" fmla="*/ 28 h 151452"/>
                <a:gd name="connsiteX2" fmla="*/ 2162400 w 3041570"/>
                <a:gd name="connsiteY2" fmla="*/ 151377 h 151452"/>
                <a:gd name="connsiteX3" fmla="*/ 3041570 w 3041570"/>
                <a:gd name="connsiteY3" fmla="*/ 4702 h 151452"/>
                <a:gd name="connsiteX0" fmla="*/ 0 w 3041570"/>
                <a:gd name="connsiteY0" fmla="*/ 143456 h 151457"/>
                <a:gd name="connsiteX1" fmla="*/ 942301 w 3041570"/>
                <a:gd name="connsiteY1" fmla="*/ 28 h 151457"/>
                <a:gd name="connsiteX2" fmla="*/ 2162400 w 3041570"/>
                <a:gd name="connsiteY2" fmla="*/ 151377 h 151457"/>
                <a:gd name="connsiteX3" fmla="*/ 3041570 w 3041570"/>
                <a:gd name="connsiteY3" fmla="*/ 11765 h 151457"/>
              </a:gdLst>
              <a:ahLst/>
              <a:cxnLst>
                <a:cxn ang="0">
                  <a:pos x="connsiteX0" y="connsiteY0"/>
                </a:cxn>
                <a:cxn ang="0">
                  <a:pos x="connsiteX1" y="connsiteY1"/>
                </a:cxn>
                <a:cxn ang="0">
                  <a:pos x="connsiteX2" y="connsiteY2"/>
                </a:cxn>
                <a:cxn ang="0">
                  <a:pos x="connsiteX3" y="connsiteY3"/>
                </a:cxn>
              </a:cxnLst>
              <a:rect l="l" t="t" r="r" b="b"/>
              <a:pathLst>
                <a:path w="3041570" h="151457">
                  <a:moveTo>
                    <a:pt x="0" y="143456"/>
                  </a:moveTo>
                  <a:cubicBezTo>
                    <a:pt x="319603" y="44986"/>
                    <a:pt x="581901" y="-1292"/>
                    <a:pt x="942301" y="28"/>
                  </a:cubicBezTo>
                  <a:cubicBezTo>
                    <a:pt x="1302701" y="1348"/>
                    <a:pt x="1776581" y="146543"/>
                    <a:pt x="2162400" y="151377"/>
                  </a:cubicBezTo>
                  <a:cubicBezTo>
                    <a:pt x="2616788" y="154643"/>
                    <a:pt x="2919609" y="57695"/>
                    <a:pt x="3041570" y="11765"/>
                  </a:cubicBezTo>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Arial" panose="020B0604020202020204" pitchFamily="34" charset="0"/>
              </a:endParaRPr>
            </a:p>
          </p:txBody>
        </p:sp>
      </p:grpSp>
      <p:sp>
        <p:nvSpPr>
          <p:cNvPr id="2" name="正方形/長方形 1"/>
          <p:cNvSpPr/>
          <p:nvPr/>
        </p:nvSpPr>
        <p:spPr>
          <a:xfrm>
            <a:off x="799487" y="1812776"/>
            <a:ext cx="2559296" cy="2294376"/>
          </a:xfrm>
          <a:prstGeom prst="rect">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51" name="正方形/長方形 50"/>
          <p:cNvSpPr/>
          <p:nvPr/>
        </p:nvSpPr>
        <p:spPr>
          <a:xfrm>
            <a:off x="3755414" y="1812776"/>
            <a:ext cx="2081417" cy="2294376"/>
          </a:xfrm>
          <a:prstGeom prst="rect">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
        <p:nvSpPr>
          <p:cNvPr id="52" name="正方形/長方形 51"/>
          <p:cNvSpPr/>
          <p:nvPr/>
        </p:nvSpPr>
        <p:spPr>
          <a:xfrm>
            <a:off x="6233462" y="1812776"/>
            <a:ext cx="2299351" cy="2294376"/>
          </a:xfrm>
          <a:prstGeom prst="rect">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grpSp>
        <p:nvGrpSpPr>
          <p:cNvPr id="53" name="グループ化 52">
            <a:extLst>
              <a:ext uri="{FF2B5EF4-FFF2-40B4-BE49-F238E27FC236}">
                <a16:creationId xmlns:a16="http://schemas.microsoft.com/office/drawing/2014/main" xmlns="" id="{A77F25A2-E2A0-4555-8F7D-B863AC4E42F6}"/>
              </a:ext>
            </a:extLst>
          </p:cNvPr>
          <p:cNvGrpSpPr/>
          <p:nvPr/>
        </p:nvGrpSpPr>
        <p:grpSpPr>
          <a:xfrm>
            <a:off x="3644889" y="3190714"/>
            <a:ext cx="2307845" cy="215998"/>
            <a:chOff x="3387074" y="1624759"/>
            <a:chExt cx="2432809" cy="200614"/>
          </a:xfrm>
        </p:grpSpPr>
        <p:sp>
          <p:nvSpPr>
            <p:cNvPr id="54" name="フリーフォーム: 図形 47">
              <a:extLst>
                <a:ext uri="{FF2B5EF4-FFF2-40B4-BE49-F238E27FC236}">
                  <a16:creationId xmlns:a16="http://schemas.microsoft.com/office/drawing/2014/main" xmlns="" id="{2AE1D3C7-DBAD-43B1-A09D-A9F45C18F25B}"/>
                </a:ext>
              </a:extLst>
            </p:cNvPr>
            <p:cNvSpPr/>
            <p:nvPr/>
          </p:nvSpPr>
          <p:spPr>
            <a:xfrm>
              <a:off x="3393383" y="1627088"/>
              <a:ext cx="2426500" cy="198285"/>
            </a:xfrm>
            <a:custGeom>
              <a:avLst/>
              <a:gdLst>
                <a:gd name="connsiteX0" fmla="*/ 82203 w 2169974"/>
                <a:gd name="connsiteY0" fmla="*/ 51598 h 248060"/>
                <a:gd name="connsiteX1" fmla="*/ 777528 w 2169974"/>
                <a:gd name="connsiteY1" fmla="*/ 3973 h 248060"/>
                <a:gd name="connsiteX2" fmla="*/ 1545878 w 2169974"/>
                <a:gd name="connsiteY2" fmla="*/ 146848 h 248060"/>
                <a:gd name="connsiteX3" fmla="*/ 2098328 w 2169974"/>
                <a:gd name="connsiteY3" fmla="*/ 80173 h 248060"/>
                <a:gd name="connsiteX4" fmla="*/ 2091978 w 2169974"/>
                <a:gd name="connsiteY4" fmla="*/ 188123 h 248060"/>
                <a:gd name="connsiteX5" fmla="*/ 1447453 w 2169974"/>
                <a:gd name="connsiteY5" fmla="*/ 245273 h 248060"/>
                <a:gd name="connsiteX6" fmla="*/ 650528 w 2169974"/>
                <a:gd name="connsiteY6" fmla="*/ 102398 h 248060"/>
                <a:gd name="connsiteX7" fmla="*/ 75853 w 2169974"/>
                <a:gd name="connsiteY7" fmla="*/ 175423 h 248060"/>
                <a:gd name="connsiteX8" fmla="*/ 82203 w 2169974"/>
                <a:gd name="connsiteY8" fmla="*/ 51598 h 248060"/>
                <a:gd name="connsiteX0" fmla="*/ 45957 w 2133728"/>
                <a:gd name="connsiteY0" fmla="*/ 50173 h 246635"/>
                <a:gd name="connsiteX1" fmla="*/ 741282 w 2133728"/>
                <a:gd name="connsiteY1" fmla="*/ 2548 h 246635"/>
                <a:gd name="connsiteX2" fmla="*/ 1509632 w 2133728"/>
                <a:gd name="connsiteY2" fmla="*/ 145423 h 246635"/>
                <a:gd name="connsiteX3" fmla="*/ 2062082 w 2133728"/>
                <a:gd name="connsiteY3" fmla="*/ 78748 h 246635"/>
                <a:gd name="connsiteX4" fmla="*/ 2055732 w 2133728"/>
                <a:gd name="connsiteY4" fmla="*/ 186698 h 246635"/>
                <a:gd name="connsiteX5" fmla="*/ 1411207 w 2133728"/>
                <a:gd name="connsiteY5" fmla="*/ 243848 h 246635"/>
                <a:gd name="connsiteX6" fmla="*/ 614282 w 2133728"/>
                <a:gd name="connsiteY6" fmla="*/ 100973 h 246635"/>
                <a:gd name="connsiteX7" fmla="*/ 39607 w 2133728"/>
                <a:gd name="connsiteY7" fmla="*/ 173998 h 246635"/>
                <a:gd name="connsiteX8" fmla="*/ 45957 w 2133728"/>
                <a:gd name="connsiteY8" fmla="*/ 50173 h 246635"/>
                <a:gd name="connsiteX0" fmla="*/ 6356 w 2094127"/>
                <a:gd name="connsiteY0" fmla="*/ 50173 h 246635"/>
                <a:gd name="connsiteX1" fmla="*/ 701681 w 2094127"/>
                <a:gd name="connsiteY1" fmla="*/ 2548 h 246635"/>
                <a:gd name="connsiteX2" fmla="*/ 1470031 w 2094127"/>
                <a:gd name="connsiteY2" fmla="*/ 145423 h 246635"/>
                <a:gd name="connsiteX3" fmla="*/ 2022481 w 2094127"/>
                <a:gd name="connsiteY3" fmla="*/ 78748 h 246635"/>
                <a:gd name="connsiteX4" fmla="*/ 2016131 w 2094127"/>
                <a:gd name="connsiteY4" fmla="*/ 186698 h 246635"/>
                <a:gd name="connsiteX5" fmla="*/ 1371606 w 2094127"/>
                <a:gd name="connsiteY5" fmla="*/ 243848 h 246635"/>
                <a:gd name="connsiteX6" fmla="*/ 574681 w 2094127"/>
                <a:gd name="connsiteY6" fmla="*/ 100973 h 246635"/>
                <a:gd name="connsiteX7" fmla="*/ 6 w 2094127"/>
                <a:gd name="connsiteY7" fmla="*/ 173998 h 246635"/>
                <a:gd name="connsiteX8" fmla="*/ 6356 w 2094127"/>
                <a:gd name="connsiteY8" fmla="*/ 50173 h 246635"/>
                <a:gd name="connsiteX0" fmla="*/ 49743 w 2132752"/>
                <a:gd name="connsiteY0" fmla="*/ 77178 h 245065"/>
                <a:gd name="connsiteX1" fmla="*/ 740306 w 2132752"/>
                <a:gd name="connsiteY1" fmla="*/ 978 h 245065"/>
                <a:gd name="connsiteX2" fmla="*/ 1508656 w 2132752"/>
                <a:gd name="connsiteY2" fmla="*/ 143853 h 245065"/>
                <a:gd name="connsiteX3" fmla="*/ 2061106 w 2132752"/>
                <a:gd name="connsiteY3" fmla="*/ 77178 h 245065"/>
                <a:gd name="connsiteX4" fmla="*/ 2054756 w 2132752"/>
                <a:gd name="connsiteY4" fmla="*/ 185128 h 245065"/>
                <a:gd name="connsiteX5" fmla="*/ 1410231 w 2132752"/>
                <a:gd name="connsiteY5" fmla="*/ 242278 h 245065"/>
                <a:gd name="connsiteX6" fmla="*/ 613306 w 2132752"/>
                <a:gd name="connsiteY6" fmla="*/ 99403 h 245065"/>
                <a:gd name="connsiteX7" fmla="*/ 38631 w 2132752"/>
                <a:gd name="connsiteY7" fmla="*/ 172428 h 245065"/>
                <a:gd name="connsiteX8" fmla="*/ 49743 w 2132752"/>
                <a:gd name="connsiteY8" fmla="*/ 77178 h 245065"/>
                <a:gd name="connsiteX0" fmla="*/ 53123 w 2131369"/>
                <a:gd name="connsiteY0" fmla="*/ 56807 h 246125"/>
                <a:gd name="connsiteX1" fmla="*/ 738923 w 2131369"/>
                <a:gd name="connsiteY1" fmla="*/ 2038 h 246125"/>
                <a:gd name="connsiteX2" fmla="*/ 1507273 w 2131369"/>
                <a:gd name="connsiteY2" fmla="*/ 144913 h 246125"/>
                <a:gd name="connsiteX3" fmla="*/ 2059723 w 2131369"/>
                <a:gd name="connsiteY3" fmla="*/ 78238 h 246125"/>
                <a:gd name="connsiteX4" fmla="*/ 2053373 w 2131369"/>
                <a:gd name="connsiteY4" fmla="*/ 186188 h 246125"/>
                <a:gd name="connsiteX5" fmla="*/ 1408848 w 2131369"/>
                <a:gd name="connsiteY5" fmla="*/ 243338 h 246125"/>
                <a:gd name="connsiteX6" fmla="*/ 611923 w 2131369"/>
                <a:gd name="connsiteY6" fmla="*/ 100463 h 246125"/>
                <a:gd name="connsiteX7" fmla="*/ 37248 w 2131369"/>
                <a:gd name="connsiteY7" fmla="*/ 173488 h 246125"/>
                <a:gd name="connsiteX8" fmla="*/ 53123 w 2131369"/>
                <a:gd name="connsiteY8" fmla="*/ 56807 h 246125"/>
                <a:gd name="connsiteX0" fmla="*/ 53123 w 2131369"/>
                <a:gd name="connsiteY0" fmla="*/ 64930 h 254248"/>
                <a:gd name="connsiteX1" fmla="*/ 738923 w 2131369"/>
                <a:gd name="connsiteY1" fmla="*/ 10161 h 254248"/>
                <a:gd name="connsiteX2" fmla="*/ 1507273 w 2131369"/>
                <a:gd name="connsiteY2" fmla="*/ 153036 h 254248"/>
                <a:gd name="connsiteX3" fmla="*/ 2059723 w 2131369"/>
                <a:gd name="connsiteY3" fmla="*/ 86361 h 254248"/>
                <a:gd name="connsiteX4" fmla="*/ 2053373 w 2131369"/>
                <a:gd name="connsiteY4" fmla="*/ 194311 h 254248"/>
                <a:gd name="connsiteX5" fmla="*/ 1408848 w 2131369"/>
                <a:gd name="connsiteY5" fmla="*/ 251461 h 254248"/>
                <a:gd name="connsiteX6" fmla="*/ 611923 w 2131369"/>
                <a:gd name="connsiteY6" fmla="*/ 108586 h 254248"/>
                <a:gd name="connsiteX7" fmla="*/ 37248 w 2131369"/>
                <a:gd name="connsiteY7" fmla="*/ 181611 h 254248"/>
                <a:gd name="connsiteX8" fmla="*/ 53123 w 2131369"/>
                <a:gd name="connsiteY8" fmla="*/ 64930 h 254248"/>
                <a:gd name="connsiteX0" fmla="*/ 15878 w 2094124"/>
                <a:gd name="connsiteY0" fmla="*/ 64930 h 254248"/>
                <a:gd name="connsiteX1" fmla="*/ 701678 w 2094124"/>
                <a:gd name="connsiteY1" fmla="*/ 10161 h 254248"/>
                <a:gd name="connsiteX2" fmla="*/ 1470028 w 2094124"/>
                <a:gd name="connsiteY2" fmla="*/ 153036 h 254248"/>
                <a:gd name="connsiteX3" fmla="*/ 2022478 w 2094124"/>
                <a:gd name="connsiteY3" fmla="*/ 86361 h 254248"/>
                <a:gd name="connsiteX4" fmla="*/ 2016128 w 2094124"/>
                <a:gd name="connsiteY4" fmla="*/ 194311 h 254248"/>
                <a:gd name="connsiteX5" fmla="*/ 1371603 w 2094124"/>
                <a:gd name="connsiteY5" fmla="*/ 251461 h 254248"/>
                <a:gd name="connsiteX6" fmla="*/ 574678 w 2094124"/>
                <a:gd name="connsiteY6" fmla="*/ 108586 h 254248"/>
                <a:gd name="connsiteX7" fmla="*/ 3 w 2094124"/>
                <a:gd name="connsiteY7" fmla="*/ 181611 h 254248"/>
                <a:gd name="connsiteX8" fmla="*/ 15878 w 2094124"/>
                <a:gd name="connsiteY8" fmla="*/ 64930 h 254248"/>
                <a:gd name="connsiteX0" fmla="*/ 44712 w 2122958"/>
                <a:gd name="connsiteY0" fmla="*/ 67408 h 256726"/>
                <a:gd name="connsiteX1" fmla="*/ 730512 w 2122958"/>
                <a:gd name="connsiteY1" fmla="*/ 12639 h 256726"/>
                <a:gd name="connsiteX2" fmla="*/ 1498862 w 2122958"/>
                <a:gd name="connsiteY2" fmla="*/ 155514 h 256726"/>
                <a:gd name="connsiteX3" fmla="*/ 2051312 w 2122958"/>
                <a:gd name="connsiteY3" fmla="*/ 88839 h 256726"/>
                <a:gd name="connsiteX4" fmla="*/ 2044962 w 2122958"/>
                <a:gd name="connsiteY4" fmla="*/ 196789 h 256726"/>
                <a:gd name="connsiteX5" fmla="*/ 1400437 w 2122958"/>
                <a:gd name="connsiteY5" fmla="*/ 253939 h 256726"/>
                <a:gd name="connsiteX6" fmla="*/ 603512 w 2122958"/>
                <a:gd name="connsiteY6" fmla="*/ 111064 h 256726"/>
                <a:gd name="connsiteX7" fmla="*/ 64556 w 2122958"/>
                <a:gd name="connsiteY7" fmla="*/ 172182 h 256726"/>
                <a:gd name="connsiteX8" fmla="*/ 44712 w 2122958"/>
                <a:gd name="connsiteY8" fmla="*/ 67408 h 256726"/>
                <a:gd name="connsiteX0" fmla="*/ 53032 w 2131278"/>
                <a:gd name="connsiteY0" fmla="*/ 67543 h 256861"/>
                <a:gd name="connsiteX1" fmla="*/ 738832 w 2131278"/>
                <a:gd name="connsiteY1" fmla="*/ 12774 h 256861"/>
                <a:gd name="connsiteX2" fmla="*/ 1507182 w 2131278"/>
                <a:gd name="connsiteY2" fmla="*/ 155649 h 256861"/>
                <a:gd name="connsiteX3" fmla="*/ 2059632 w 2131278"/>
                <a:gd name="connsiteY3" fmla="*/ 88974 h 256861"/>
                <a:gd name="connsiteX4" fmla="*/ 2053282 w 2131278"/>
                <a:gd name="connsiteY4" fmla="*/ 196924 h 256861"/>
                <a:gd name="connsiteX5" fmla="*/ 1408757 w 2131278"/>
                <a:gd name="connsiteY5" fmla="*/ 254074 h 256861"/>
                <a:gd name="connsiteX6" fmla="*/ 611832 w 2131278"/>
                <a:gd name="connsiteY6" fmla="*/ 111199 h 256861"/>
                <a:gd name="connsiteX7" fmla="*/ 46682 w 2131278"/>
                <a:gd name="connsiteY7" fmla="*/ 179461 h 256861"/>
                <a:gd name="connsiteX8" fmla="*/ 53032 w 2131278"/>
                <a:gd name="connsiteY8" fmla="*/ 67543 h 256861"/>
                <a:gd name="connsiteX0" fmla="*/ 6357 w 2084603"/>
                <a:gd name="connsiteY0" fmla="*/ 64871 h 254189"/>
                <a:gd name="connsiteX1" fmla="*/ 692157 w 2084603"/>
                <a:gd name="connsiteY1" fmla="*/ 10102 h 254189"/>
                <a:gd name="connsiteX2" fmla="*/ 1460507 w 2084603"/>
                <a:gd name="connsiteY2" fmla="*/ 152977 h 254189"/>
                <a:gd name="connsiteX3" fmla="*/ 2012957 w 2084603"/>
                <a:gd name="connsiteY3" fmla="*/ 86302 h 254189"/>
                <a:gd name="connsiteX4" fmla="*/ 2006607 w 2084603"/>
                <a:gd name="connsiteY4" fmla="*/ 194252 h 254189"/>
                <a:gd name="connsiteX5" fmla="*/ 1362082 w 2084603"/>
                <a:gd name="connsiteY5" fmla="*/ 251402 h 254189"/>
                <a:gd name="connsiteX6" fmla="*/ 565157 w 2084603"/>
                <a:gd name="connsiteY6" fmla="*/ 108527 h 254189"/>
                <a:gd name="connsiteX7" fmla="*/ 7 w 2084603"/>
                <a:gd name="connsiteY7" fmla="*/ 176789 h 254189"/>
                <a:gd name="connsiteX8" fmla="*/ 6357 w 2084603"/>
                <a:gd name="connsiteY8" fmla="*/ 64871 h 254189"/>
                <a:gd name="connsiteX0" fmla="*/ 6357 w 2101222"/>
                <a:gd name="connsiteY0" fmla="*/ 64871 h 254189"/>
                <a:gd name="connsiteX1" fmla="*/ 692157 w 2101222"/>
                <a:gd name="connsiteY1" fmla="*/ 10102 h 254189"/>
                <a:gd name="connsiteX2" fmla="*/ 1460507 w 2101222"/>
                <a:gd name="connsiteY2" fmla="*/ 152977 h 254189"/>
                <a:gd name="connsiteX3" fmla="*/ 2012957 w 2101222"/>
                <a:gd name="connsiteY3" fmla="*/ 86302 h 254189"/>
                <a:gd name="connsiteX4" fmla="*/ 2006607 w 2101222"/>
                <a:gd name="connsiteY4" fmla="*/ 194252 h 254189"/>
                <a:gd name="connsiteX5" fmla="*/ 1362082 w 2101222"/>
                <a:gd name="connsiteY5" fmla="*/ 251402 h 254189"/>
                <a:gd name="connsiteX6" fmla="*/ 565157 w 2101222"/>
                <a:gd name="connsiteY6" fmla="*/ 108527 h 254189"/>
                <a:gd name="connsiteX7" fmla="*/ 7 w 2101222"/>
                <a:gd name="connsiteY7" fmla="*/ 176789 h 254189"/>
                <a:gd name="connsiteX8" fmla="*/ 6357 w 2101222"/>
                <a:gd name="connsiteY8" fmla="*/ 64871 h 254189"/>
                <a:gd name="connsiteX0" fmla="*/ 6357 w 2056648"/>
                <a:gd name="connsiteY0" fmla="*/ 64871 h 254189"/>
                <a:gd name="connsiteX1" fmla="*/ 692157 w 2056648"/>
                <a:gd name="connsiteY1" fmla="*/ 10102 h 254189"/>
                <a:gd name="connsiteX2" fmla="*/ 1460507 w 2056648"/>
                <a:gd name="connsiteY2" fmla="*/ 152977 h 254189"/>
                <a:gd name="connsiteX3" fmla="*/ 2012957 w 2056648"/>
                <a:gd name="connsiteY3" fmla="*/ 86302 h 254189"/>
                <a:gd name="connsiteX4" fmla="*/ 2006607 w 2056648"/>
                <a:gd name="connsiteY4" fmla="*/ 194252 h 254189"/>
                <a:gd name="connsiteX5" fmla="*/ 1362082 w 2056648"/>
                <a:gd name="connsiteY5" fmla="*/ 251402 h 254189"/>
                <a:gd name="connsiteX6" fmla="*/ 565157 w 2056648"/>
                <a:gd name="connsiteY6" fmla="*/ 108527 h 254189"/>
                <a:gd name="connsiteX7" fmla="*/ 7 w 2056648"/>
                <a:gd name="connsiteY7" fmla="*/ 176789 h 254189"/>
                <a:gd name="connsiteX8" fmla="*/ 6357 w 2056648"/>
                <a:gd name="connsiteY8" fmla="*/ 64871 h 254189"/>
                <a:gd name="connsiteX0" fmla="*/ 6357 w 2012976"/>
                <a:gd name="connsiteY0" fmla="*/ 64871 h 253378"/>
                <a:gd name="connsiteX1" fmla="*/ 692157 w 2012976"/>
                <a:gd name="connsiteY1" fmla="*/ 10102 h 253378"/>
                <a:gd name="connsiteX2" fmla="*/ 1460507 w 2012976"/>
                <a:gd name="connsiteY2" fmla="*/ 152977 h 253378"/>
                <a:gd name="connsiteX3" fmla="*/ 2012957 w 2012976"/>
                <a:gd name="connsiteY3" fmla="*/ 86302 h 253378"/>
                <a:gd name="connsiteX4" fmla="*/ 2006607 w 2012976"/>
                <a:gd name="connsiteY4" fmla="*/ 194252 h 253378"/>
                <a:gd name="connsiteX5" fmla="*/ 1362082 w 2012976"/>
                <a:gd name="connsiteY5" fmla="*/ 251402 h 253378"/>
                <a:gd name="connsiteX6" fmla="*/ 565157 w 2012976"/>
                <a:gd name="connsiteY6" fmla="*/ 108527 h 253378"/>
                <a:gd name="connsiteX7" fmla="*/ 7 w 2012976"/>
                <a:gd name="connsiteY7" fmla="*/ 176789 h 253378"/>
                <a:gd name="connsiteX8" fmla="*/ 6357 w 2012976"/>
                <a:gd name="connsiteY8" fmla="*/ 64871 h 253378"/>
                <a:gd name="connsiteX0" fmla="*/ 6357 w 2012976"/>
                <a:gd name="connsiteY0" fmla="*/ 64871 h 274388"/>
                <a:gd name="connsiteX1" fmla="*/ 692157 w 2012976"/>
                <a:gd name="connsiteY1" fmla="*/ 10102 h 274388"/>
                <a:gd name="connsiteX2" fmla="*/ 1460507 w 2012976"/>
                <a:gd name="connsiteY2" fmla="*/ 152977 h 274388"/>
                <a:gd name="connsiteX3" fmla="*/ 2012957 w 2012976"/>
                <a:gd name="connsiteY3" fmla="*/ 86302 h 274388"/>
                <a:gd name="connsiteX4" fmla="*/ 2006607 w 2012976"/>
                <a:gd name="connsiteY4" fmla="*/ 194252 h 274388"/>
                <a:gd name="connsiteX5" fmla="*/ 1362082 w 2012976"/>
                <a:gd name="connsiteY5" fmla="*/ 251402 h 274388"/>
                <a:gd name="connsiteX6" fmla="*/ 565157 w 2012976"/>
                <a:gd name="connsiteY6" fmla="*/ 108527 h 274388"/>
                <a:gd name="connsiteX7" fmla="*/ 7 w 2012976"/>
                <a:gd name="connsiteY7" fmla="*/ 176789 h 274388"/>
                <a:gd name="connsiteX8" fmla="*/ 6357 w 2012976"/>
                <a:gd name="connsiteY8" fmla="*/ 64871 h 274388"/>
                <a:gd name="connsiteX0" fmla="*/ 6357 w 2012976"/>
                <a:gd name="connsiteY0" fmla="*/ 64871 h 274388"/>
                <a:gd name="connsiteX1" fmla="*/ 692157 w 2012976"/>
                <a:gd name="connsiteY1" fmla="*/ 10102 h 274388"/>
                <a:gd name="connsiteX2" fmla="*/ 1460507 w 2012976"/>
                <a:gd name="connsiteY2" fmla="*/ 152977 h 274388"/>
                <a:gd name="connsiteX3" fmla="*/ 2012957 w 2012976"/>
                <a:gd name="connsiteY3" fmla="*/ 86302 h 274388"/>
                <a:gd name="connsiteX4" fmla="*/ 2006607 w 2012976"/>
                <a:gd name="connsiteY4" fmla="*/ 194252 h 274388"/>
                <a:gd name="connsiteX5" fmla="*/ 1362082 w 2012976"/>
                <a:gd name="connsiteY5" fmla="*/ 251402 h 274388"/>
                <a:gd name="connsiteX6" fmla="*/ 565157 w 2012976"/>
                <a:gd name="connsiteY6" fmla="*/ 108527 h 274388"/>
                <a:gd name="connsiteX7" fmla="*/ 7 w 2012976"/>
                <a:gd name="connsiteY7" fmla="*/ 176789 h 274388"/>
                <a:gd name="connsiteX8" fmla="*/ 6357 w 2012976"/>
                <a:gd name="connsiteY8" fmla="*/ 64871 h 274388"/>
                <a:gd name="connsiteX0" fmla="*/ 54053 w 2060672"/>
                <a:gd name="connsiteY0" fmla="*/ 144028 h 353545"/>
                <a:gd name="connsiteX1" fmla="*/ 753664 w 2060672"/>
                <a:gd name="connsiteY1" fmla="*/ 7575 h 353545"/>
                <a:gd name="connsiteX2" fmla="*/ 1508203 w 2060672"/>
                <a:gd name="connsiteY2" fmla="*/ 232134 h 353545"/>
                <a:gd name="connsiteX3" fmla="*/ 2060653 w 2060672"/>
                <a:gd name="connsiteY3" fmla="*/ 165459 h 353545"/>
                <a:gd name="connsiteX4" fmla="*/ 2054303 w 2060672"/>
                <a:gd name="connsiteY4" fmla="*/ 273409 h 353545"/>
                <a:gd name="connsiteX5" fmla="*/ 1409778 w 2060672"/>
                <a:gd name="connsiteY5" fmla="*/ 330559 h 353545"/>
                <a:gd name="connsiteX6" fmla="*/ 612853 w 2060672"/>
                <a:gd name="connsiteY6" fmla="*/ 187684 h 353545"/>
                <a:gd name="connsiteX7" fmla="*/ 47703 w 2060672"/>
                <a:gd name="connsiteY7" fmla="*/ 255946 h 353545"/>
                <a:gd name="connsiteX8" fmla="*/ 54053 w 2060672"/>
                <a:gd name="connsiteY8" fmla="*/ 144028 h 353545"/>
                <a:gd name="connsiteX0" fmla="*/ 85800 w 2092419"/>
                <a:gd name="connsiteY0" fmla="*/ 144028 h 339362"/>
                <a:gd name="connsiteX1" fmla="*/ 785411 w 2092419"/>
                <a:gd name="connsiteY1" fmla="*/ 7575 h 339362"/>
                <a:gd name="connsiteX2" fmla="*/ 1539950 w 2092419"/>
                <a:gd name="connsiteY2" fmla="*/ 232134 h 339362"/>
                <a:gd name="connsiteX3" fmla="*/ 2092400 w 2092419"/>
                <a:gd name="connsiteY3" fmla="*/ 165459 h 339362"/>
                <a:gd name="connsiteX4" fmla="*/ 2086050 w 2092419"/>
                <a:gd name="connsiteY4" fmla="*/ 273409 h 339362"/>
                <a:gd name="connsiteX5" fmla="*/ 1441525 w 2092419"/>
                <a:gd name="connsiteY5" fmla="*/ 330559 h 339362"/>
                <a:gd name="connsiteX6" fmla="*/ 701819 w 2092419"/>
                <a:gd name="connsiteY6" fmla="*/ 52592 h 339362"/>
                <a:gd name="connsiteX7" fmla="*/ 79450 w 2092419"/>
                <a:gd name="connsiteY7" fmla="*/ 255946 h 339362"/>
                <a:gd name="connsiteX8" fmla="*/ 85800 w 2092419"/>
                <a:gd name="connsiteY8" fmla="*/ 144028 h 339362"/>
                <a:gd name="connsiteX0" fmla="*/ 107394 w 2070605"/>
                <a:gd name="connsiteY0" fmla="*/ 174513 h 332147"/>
                <a:gd name="connsiteX1" fmla="*/ 763597 w 2070605"/>
                <a:gd name="connsiteY1" fmla="*/ 360 h 332147"/>
                <a:gd name="connsiteX2" fmla="*/ 1518136 w 2070605"/>
                <a:gd name="connsiteY2" fmla="*/ 224919 h 332147"/>
                <a:gd name="connsiteX3" fmla="*/ 2070586 w 2070605"/>
                <a:gd name="connsiteY3" fmla="*/ 158244 h 332147"/>
                <a:gd name="connsiteX4" fmla="*/ 2064236 w 2070605"/>
                <a:gd name="connsiteY4" fmla="*/ 266194 h 332147"/>
                <a:gd name="connsiteX5" fmla="*/ 1419711 w 2070605"/>
                <a:gd name="connsiteY5" fmla="*/ 323344 h 332147"/>
                <a:gd name="connsiteX6" fmla="*/ 680005 w 2070605"/>
                <a:gd name="connsiteY6" fmla="*/ 45377 h 332147"/>
                <a:gd name="connsiteX7" fmla="*/ 57636 w 2070605"/>
                <a:gd name="connsiteY7" fmla="*/ 248731 h 332147"/>
                <a:gd name="connsiteX8" fmla="*/ 107394 w 2070605"/>
                <a:gd name="connsiteY8" fmla="*/ 174513 h 332147"/>
                <a:gd name="connsiteX0" fmla="*/ 110399 w 2073610"/>
                <a:gd name="connsiteY0" fmla="*/ 174633 h 332267"/>
                <a:gd name="connsiteX1" fmla="*/ 766602 w 2073610"/>
                <a:gd name="connsiteY1" fmla="*/ 480 h 332267"/>
                <a:gd name="connsiteX2" fmla="*/ 1521141 w 2073610"/>
                <a:gd name="connsiteY2" fmla="*/ 225039 h 332267"/>
                <a:gd name="connsiteX3" fmla="*/ 2073591 w 2073610"/>
                <a:gd name="connsiteY3" fmla="*/ 158364 h 332267"/>
                <a:gd name="connsiteX4" fmla="*/ 2067241 w 2073610"/>
                <a:gd name="connsiteY4" fmla="*/ 266314 h 332267"/>
                <a:gd name="connsiteX5" fmla="*/ 1422716 w 2073610"/>
                <a:gd name="connsiteY5" fmla="*/ 323464 h 332267"/>
                <a:gd name="connsiteX6" fmla="*/ 683010 w 2073610"/>
                <a:gd name="connsiteY6" fmla="*/ 45497 h 332267"/>
                <a:gd name="connsiteX7" fmla="*/ 60641 w 2073610"/>
                <a:gd name="connsiteY7" fmla="*/ 248851 h 332267"/>
                <a:gd name="connsiteX8" fmla="*/ 110399 w 2073610"/>
                <a:gd name="connsiteY8" fmla="*/ 174633 h 332267"/>
                <a:gd name="connsiteX0" fmla="*/ 98369 w 2085257"/>
                <a:gd name="connsiteY0" fmla="*/ 174633 h 332267"/>
                <a:gd name="connsiteX1" fmla="*/ 778249 w 2085257"/>
                <a:gd name="connsiteY1" fmla="*/ 480 h 332267"/>
                <a:gd name="connsiteX2" fmla="*/ 1532788 w 2085257"/>
                <a:gd name="connsiteY2" fmla="*/ 225039 h 332267"/>
                <a:gd name="connsiteX3" fmla="*/ 2085238 w 2085257"/>
                <a:gd name="connsiteY3" fmla="*/ 158364 h 332267"/>
                <a:gd name="connsiteX4" fmla="*/ 2078888 w 2085257"/>
                <a:gd name="connsiteY4" fmla="*/ 266314 h 332267"/>
                <a:gd name="connsiteX5" fmla="*/ 1434363 w 2085257"/>
                <a:gd name="connsiteY5" fmla="*/ 323464 h 332267"/>
                <a:gd name="connsiteX6" fmla="*/ 694657 w 2085257"/>
                <a:gd name="connsiteY6" fmla="*/ 45497 h 332267"/>
                <a:gd name="connsiteX7" fmla="*/ 72288 w 2085257"/>
                <a:gd name="connsiteY7" fmla="*/ 248851 h 332267"/>
                <a:gd name="connsiteX8" fmla="*/ 98369 w 2085257"/>
                <a:gd name="connsiteY8" fmla="*/ 174633 h 332267"/>
                <a:gd name="connsiteX0" fmla="*/ 98369 w 2085257"/>
                <a:gd name="connsiteY0" fmla="*/ 182258 h 339892"/>
                <a:gd name="connsiteX1" fmla="*/ 778249 w 2085257"/>
                <a:gd name="connsiteY1" fmla="*/ 8105 h 339892"/>
                <a:gd name="connsiteX2" fmla="*/ 1532788 w 2085257"/>
                <a:gd name="connsiteY2" fmla="*/ 232664 h 339892"/>
                <a:gd name="connsiteX3" fmla="*/ 2085238 w 2085257"/>
                <a:gd name="connsiteY3" fmla="*/ 165989 h 339892"/>
                <a:gd name="connsiteX4" fmla="*/ 2078888 w 2085257"/>
                <a:gd name="connsiteY4" fmla="*/ 273939 h 339892"/>
                <a:gd name="connsiteX5" fmla="*/ 1434363 w 2085257"/>
                <a:gd name="connsiteY5" fmla="*/ 331089 h 339892"/>
                <a:gd name="connsiteX6" fmla="*/ 694657 w 2085257"/>
                <a:gd name="connsiteY6" fmla="*/ 53122 h 339892"/>
                <a:gd name="connsiteX7" fmla="*/ 72288 w 2085257"/>
                <a:gd name="connsiteY7" fmla="*/ 256476 h 339892"/>
                <a:gd name="connsiteX8" fmla="*/ 98369 w 2085257"/>
                <a:gd name="connsiteY8" fmla="*/ 182258 h 339892"/>
                <a:gd name="connsiteX0" fmla="*/ 122543 w 2109431"/>
                <a:gd name="connsiteY0" fmla="*/ 182258 h 339892"/>
                <a:gd name="connsiteX1" fmla="*/ 802423 w 2109431"/>
                <a:gd name="connsiteY1" fmla="*/ 8105 h 339892"/>
                <a:gd name="connsiteX2" fmla="*/ 1556962 w 2109431"/>
                <a:gd name="connsiteY2" fmla="*/ 232664 h 339892"/>
                <a:gd name="connsiteX3" fmla="*/ 2109412 w 2109431"/>
                <a:gd name="connsiteY3" fmla="*/ 165989 h 339892"/>
                <a:gd name="connsiteX4" fmla="*/ 2103062 w 2109431"/>
                <a:gd name="connsiteY4" fmla="*/ 273939 h 339892"/>
                <a:gd name="connsiteX5" fmla="*/ 1458537 w 2109431"/>
                <a:gd name="connsiteY5" fmla="*/ 331089 h 339892"/>
                <a:gd name="connsiteX6" fmla="*/ 718831 w 2109431"/>
                <a:gd name="connsiteY6" fmla="*/ 53122 h 339892"/>
                <a:gd name="connsiteX7" fmla="*/ 96462 w 2109431"/>
                <a:gd name="connsiteY7" fmla="*/ 256476 h 339892"/>
                <a:gd name="connsiteX8" fmla="*/ 122543 w 2109431"/>
                <a:gd name="connsiteY8" fmla="*/ 182258 h 339892"/>
                <a:gd name="connsiteX0" fmla="*/ 62928 w 2049816"/>
                <a:gd name="connsiteY0" fmla="*/ 182258 h 339892"/>
                <a:gd name="connsiteX1" fmla="*/ 742808 w 2049816"/>
                <a:gd name="connsiteY1" fmla="*/ 8105 h 339892"/>
                <a:gd name="connsiteX2" fmla="*/ 1497347 w 2049816"/>
                <a:gd name="connsiteY2" fmla="*/ 232664 h 339892"/>
                <a:gd name="connsiteX3" fmla="*/ 2049797 w 2049816"/>
                <a:gd name="connsiteY3" fmla="*/ 165989 h 339892"/>
                <a:gd name="connsiteX4" fmla="*/ 2043447 w 2049816"/>
                <a:gd name="connsiteY4" fmla="*/ 273939 h 339892"/>
                <a:gd name="connsiteX5" fmla="*/ 1398922 w 2049816"/>
                <a:gd name="connsiteY5" fmla="*/ 331089 h 339892"/>
                <a:gd name="connsiteX6" fmla="*/ 659216 w 2049816"/>
                <a:gd name="connsiteY6" fmla="*/ 53122 h 339892"/>
                <a:gd name="connsiteX7" fmla="*/ 36847 w 2049816"/>
                <a:gd name="connsiteY7" fmla="*/ 256476 h 339892"/>
                <a:gd name="connsiteX8" fmla="*/ 62928 w 2049816"/>
                <a:gd name="connsiteY8" fmla="*/ 182258 h 339892"/>
                <a:gd name="connsiteX0" fmla="*/ 26132 w 2013020"/>
                <a:gd name="connsiteY0" fmla="*/ 179793 h 337427"/>
                <a:gd name="connsiteX1" fmla="*/ 706012 w 2013020"/>
                <a:gd name="connsiteY1" fmla="*/ 5640 h 337427"/>
                <a:gd name="connsiteX2" fmla="*/ 1460551 w 2013020"/>
                <a:gd name="connsiteY2" fmla="*/ 230199 h 337427"/>
                <a:gd name="connsiteX3" fmla="*/ 2013001 w 2013020"/>
                <a:gd name="connsiteY3" fmla="*/ 163524 h 337427"/>
                <a:gd name="connsiteX4" fmla="*/ 2006651 w 2013020"/>
                <a:gd name="connsiteY4" fmla="*/ 271474 h 337427"/>
                <a:gd name="connsiteX5" fmla="*/ 1362126 w 2013020"/>
                <a:gd name="connsiteY5" fmla="*/ 328624 h 337427"/>
                <a:gd name="connsiteX6" fmla="*/ 622420 w 2013020"/>
                <a:gd name="connsiteY6" fmla="*/ 50657 h 337427"/>
                <a:gd name="connsiteX7" fmla="*/ 51 w 2013020"/>
                <a:gd name="connsiteY7" fmla="*/ 254011 h 337427"/>
                <a:gd name="connsiteX8" fmla="*/ 26132 w 2013020"/>
                <a:gd name="connsiteY8" fmla="*/ 179793 h 337427"/>
                <a:gd name="connsiteX0" fmla="*/ 26132 w 2013020"/>
                <a:gd name="connsiteY0" fmla="*/ 182829 h 340463"/>
                <a:gd name="connsiteX1" fmla="*/ 706012 w 2013020"/>
                <a:gd name="connsiteY1" fmla="*/ 8676 h 340463"/>
                <a:gd name="connsiteX2" fmla="*/ 1460551 w 2013020"/>
                <a:gd name="connsiteY2" fmla="*/ 233235 h 340463"/>
                <a:gd name="connsiteX3" fmla="*/ 2013001 w 2013020"/>
                <a:gd name="connsiteY3" fmla="*/ 166560 h 340463"/>
                <a:gd name="connsiteX4" fmla="*/ 2006651 w 2013020"/>
                <a:gd name="connsiteY4" fmla="*/ 274510 h 340463"/>
                <a:gd name="connsiteX5" fmla="*/ 1362126 w 2013020"/>
                <a:gd name="connsiteY5" fmla="*/ 331660 h 340463"/>
                <a:gd name="connsiteX6" fmla="*/ 622420 w 2013020"/>
                <a:gd name="connsiteY6" fmla="*/ 53693 h 340463"/>
                <a:gd name="connsiteX7" fmla="*/ 51 w 2013020"/>
                <a:gd name="connsiteY7" fmla="*/ 257047 h 340463"/>
                <a:gd name="connsiteX8" fmla="*/ 26132 w 2013020"/>
                <a:gd name="connsiteY8" fmla="*/ 182829 h 340463"/>
                <a:gd name="connsiteX0" fmla="*/ 53363 w 2056036"/>
                <a:gd name="connsiteY0" fmla="*/ 183757 h 331966"/>
                <a:gd name="connsiteX1" fmla="*/ 749028 w 2056036"/>
                <a:gd name="connsiteY1" fmla="*/ 179 h 331966"/>
                <a:gd name="connsiteX2" fmla="*/ 1503567 w 2056036"/>
                <a:gd name="connsiteY2" fmla="*/ 224738 h 331966"/>
                <a:gd name="connsiteX3" fmla="*/ 2056017 w 2056036"/>
                <a:gd name="connsiteY3" fmla="*/ 158063 h 331966"/>
                <a:gd name="connsiteX4" fmla="*/ 2049667 w 2056036"/>
                <a:gd name="connsiteY4" fmla="*/ 266013 h 331966"/>
                <a:gd name="connsiteX5" fmla="*/ 1405142 w 2056036"/>
                <a:gd name="connsiteY5" fmla="*/ 323163 h 331966"/>
                <a:gd name="connsiteX6" fmla="*/ 665436 w 2056036"/>
                <a:gd name="connsiteY6" fmla="*/ 45196 h 331966"/>
                <a:gd name="connsiteX7" fmla="*/ 43067 w 2056036"/>
                <a:gd name="connsiteY7" fmla="*/ 248550 h 331966"/>
                <a:gd name="connsiteX8" fmla="*/ 53363 w 2056036"/>
                <a:gd name="connsiteY8" fmla="*/ 183757 h 331966"/>
                <a:gd name="connsiteX0" fmla="*/ 53363 w 2056036"/>
                <a:gd name="connsiteY0" fmla="*/ 193167 h 341376"/>
                <a:gd name="connsiteX1" fmla="*/ 749028 w 2056036"/>
                <a:gd name="connsiteY1" fmla="*/ 9589 h 341376"/>
                <a:gd name="connsiteX2" fmla="*/ 1503567 w 2056036"/>
                <a:gd name="connsiteY2" fmla="*/ 234148 h 341376"/>
                <a:gd name="connsiteX3" fmla="*/ 2056017 w 2056036"/>
                <a:gd name="connsiteY3" fmla="*/ 167473 h 341376"/>
                <a:gd name="connsiteX4" fmla="*/ 2049667 w 2056036"/>
                <a:gd name="connsiteY4" fmla="*/ 275423 h 341376"/>
                <a:gd name="connsiteX5" fmla="*/ 1405142 w 2056036"/>
                <a:gd name="connsiteY5" fmla="*/ 332573 h 341376"/>
                <a:gd name="connsiteX6" fmla="*/ 665436 w 2056036"/>
                <a:gd name="connsiteY6" fmla="*/ 54606 h 341376"/>
                <a:gd name="connsiteX7" fmla="*/ 43067 w 2056036"/>
                <a:gd name="connsiteY7" fmla="*/ 257960 h 341376"/>
                <a:gd name="connsiteX8" fmla="*/ 53363 w 2056036"/>
                <a:gd name="connsiteY8" fmla="*/ 193167 h 341376"/>
                <a:gd name="connsiteX0" fmla="*/ 10423 w 2013096"/>
                <a:gd name="connsiteY0" fmla="*/ 193167 h 341376"/>
                <a:gd name="connsiteX1" fmla="*/ 706088 w 2013096"/>
                <a:gd name="connsiteY1" fmla="*/ 9589 h 341376"/>
                <a:gd name="connsiteX2" fmla="*/ 1460627 w 2013096"/>
                <a:gd name="connsiteY2" fmla="*/ 234148 h 341376"/>
                <a:gd name="connsiteX3" fmla="*/ 2013077 w 2013096"/>
                <a:gd name="connsiteY3" fmla="*/ 167473 h 341376"/>
                <a:gd name="connsiteX4" fmla="*/ 2006727 w 2013096"/>
                <a:gd name="connsiteY4" fmla="*/ 275423 h 341376"/>
                <a:gd name="connsiteX5" fmla="*/ 1362202 w 2013096"/>
                <a:gd name="connsiteY5" fmla="*/ 332573 h 341376"/>
                <a:gd name="connsiteX6" fmla="*/ 622496 w 2013096"/>
                <a:gd name="connsiteY6" fmla="*/ 54606 h 341376"/>
                <a:gd name="connsiteX7" fmla="*/ 127 w 2013096"/>
                <a:gd name="connsiteY7" fmla="*/ 257960 h 341376"/>
                <a:gd name="connsiteX8" fmla="*/ 10423 w 2013096"/>
                <a:gd name="connsiteY8" fmla="*/ 193167 h 341376"/>
                <a:gd name="connsiteX0" fmla="*/ 45237 w 2047910"/>
                <a:gd name="connsiteY0" fmla="*/ 194405 h 342614"/>
                <a:gd name="connsiteX1" fmla="*/ 740902 w 2047910"/>
                <a:gd name="connsiteY1" fmla="*/ 10827 h 342614"/>
                <a:gd name="connsiteX2" fmla="*/ 1495441 w 2047910"/>
                <a:gd name="connsiteY2" fmla="*/ 235386 h 342614"/>
                <a:gd name="connsiteX3" fmla="*/ 2047891 w 2047910"/>
                <a:gd name="connsiteY3" fmla="*/ 168711 h 342614"/>
                <a:gd name="connsiteX4" fmla="*/ 2041541 w 2047910"/>
                <a:gd name="connsiteY4" fmla="*/ 276661 h 342614"/>
                <a:gd name="connsiteX5" fmla="*/ 1397016 w 2047910"/>
                <a:gd name="connsiteY5" fmla="*/ 333811 h 342614"/>
                <a:gd name="connsiteX6" fmla="*/ 657310 w 2047910"/>
                <a:gd name="connsiteY6" fmla="*/ 55844 h 342614"/>
                <a:gd name="connsiteX7" fmla="*/ 66510 w 2047910"/>
                <a:gd name="connsiteY7" fmla="*/ 218356 h 342614"/>
                <a:gd name="connsiteX8" fmla="*/ 45237 w 2047910"/>
                <a:gd name="connsiteY8" fmla="*/ 194405 h 342614"/>
                <a:gd name="connsiteX0" fmla="*/ 53335 w 2056008"/>
                <a:gd name="connsiteY0" fmla="*/ 194555 h 342764"/>
                <a:gd name="connsiteX1" fmla="*/ 749000 w 2056008"/>
                <a:gd name="connsiteY1" fmla="*/ 10977 h 342764"/>
                <a:gd name="connsiteX2" fmla="*/ 1503539 w 2056008"/>
                <a:gd name="connsiteY2" fmla="*/ 235536 h 342764"/>
                <a:gd name="connsiteX3" fmla="*/ 2055989 w 2056008"/>
                <a:gd name="connsiteY3" fmla="*/ 168861 h 342764"/>
                <a:gd name="connsiteX4" fmla="*/ 2049639 w 2056008"/>
                <a:gd name="connsiteY4" fmla="*/ 276811 h 342764"/>
                <a:gd name="connsiteX5" fmla="*/ 1405114 w 2056008"/>
                <a:gd name="connsiteY5" fmla="*/ 333961 h 342764"/>
                <a:gd name="connsiteX6" fmla="*/ 665408 w 2056008"/>
                <a:gd name="connsiteY6" fmla="*/ 55994 h 342764"/>
                <a:gd name="connsiteX7" fmla="*/ 48959 w 2056008"/>
                <a:gd name="connsiteY7" fmla="*/ 240499 h 342764"/>
                <a:gd name="connsiteX8" fmla="*/ 53335 w 2056008"/>
                <a:gd name="connsiteY8" fmla="*/ 194555 h 342764"/>
                <a:gd name="connsiteX0" fmla="*/ 94190 w 2075160"/>
                <a:gd name="connsiteY0" fmla="*/ 199367 h 331868"/>
                <a:gd name="connsiteX1" fmla="*/ 768152 w 2075160"/>
                <a:gd name="connsiteY1" fmla="*/ 81 h 331868"/>
                <a:gd name="connsiteX2" fmla="*/ 1522691 w 2075160"/>
                <a:gd name="connsiteY2" fmla="*/ 224640 h 331868"/>
                <a:gd name="connsiteX3" fmla="*/ 2075141 w 2075160"/>
                <a:gd name="connsiteY3" fmla="*/ 157965 h 331868"/>
                <a:gd name="connsiteX4" fmla="*/ 2068791 w 2075160"/>
                <a:gd name="connsiteY4" fmla="*/ 265915 h 331868"/>
                <a:gd name="connsiteX5" fmla="*/ 1424266 w 2075160"/>
                <a:gd name="connsiteY5" fmla="*/ 323065 h 331868"/>
                <a:gd name="connsiteX6" fmla="*/ 684560 w 2075160"/>
                <a:gd name="connsiteY6" fmla="*/ 45098 h 331868"/>
                <a:gd name="connsiteX7" fmla="*/ 68111 w 2075160"/>
                <a:gd name="connsiteY7" fmla="*/ 229603 h 331868"/>
                <a:gd name="connsiteX8" fmla="*/ 94190 w 2075160"/>
                <a:gd name="connsiteY8" fmla="*/ 199367 h 331868"/>
                <a:gd name="connsiteX0" fmla="*/ 85060 w 2085760"/>
                <a:gd name="connsiteY0" fmla="*/ 183800 h 332009"/>
                <a:gd name="connsiteX1" fmla="*/ 778752 w 2085760"/>
                <a:gd name="connsiteY1" fmla="*/ 222 h 332009"/>
                <a:gd name="connsiteX2" fmla="*/ 1533291 w 2085760"/>
                <a:gd name="connsiteY2" fmla="*/ 224781 h 332009"/>
                <a:gd name="connsiteX3" fmla="*/ 2085741 w 2085760"/>
                <a:gd name="connsiteY3" fmla="*/ 158106 h 332009"/>
                <a:gd name="connsiteX4" fmla="*/ 2079391 w 2085760"/>
                <a:gd name="connsiteY4" fmla="*/ 266056 h 332009"/>
                <a:gd name="connsiteX5" fmla="*/ 1434866 w 2085760"/>
                <a:gd name="connsiteY5" fmla="*/ 323206 h 332009"/>
                <a:gd name="connsiteX6" fmla="*/ 695160 w 2085760"/>
                <a:gd name="connsiteY6" fmla="*/ 45239 h 332009"/>
                <a:gd name="connsiteX7" fmla="*/ 78711 w 2085760"/>
                <a:gd name="connsiteY7" fmla="*/ 229744 h 332009"/>
                <a:gd name="connsiteX8" fmla="*/ 85060 w 2085760"/>
                <a:gd name="connsiteY8" fmla="*/ 183800 h 332009"/>
                <a:gd name="connsiteX0" fmla="*/ 49597 w 2050297"/>
                <a:gd name="connsiteY0" fmla="*/ 183758 h 331967"/>
                <a:gd name="connsiteX1" fmla="*/ 743289 w 2050297"/>
                <a:gd name="connsiteY1" fmla="*/ 180 h 331967"/>
                <a:gd name="connsiteX2" fmla="*/ 1497828 w 2050297"/>
                <a:gd name="connsiteY2" fmla="*/ 224739 h 331967"/>
                <a:gd name="connsiteX3" fmla="*/ 2050278 w 2050297"/>
                <a:gd name="connsiteY3" fmla="*/ 158064 h 331967"/>
                <a:gd name="connsiteX4" fmla="*/ 2043928 w 2050297"/>
                <a:gd name="connsiteY4" fmla="*/ 266014 h 331967"/>
                <a:gd name="connsiteX5" fmla="*/ 1399403 w 2050297"/>
                <a:gd name="connsiteY5" fmla="*/ 323164 h 331967"/>
                <a:gd name="connsiteX6" fmla="*/ 659697 w 2050297"/>
                <a:gd name="connsiteY6" fmla="*/ 45197 h 331967"/>
                <a:gd name="connsiteX7" fmla="*/ 43248 w 2050297"/>
                <a:gd name="connsiteY7" fmla="*/ 229702 h 331967"/>
                <a:gd name="connsiteX8" fmla="*/ 49597 w 2050297"/>
                <a:gd name="connsiteY8" fmla="*/ 183758 h 331967"/>
                <a:gd name="connsiteX0" fmla="*/ 6877 w 2007577"/>
                <a:gd name="connsiteY0" fmla="*/ 183758 h 331967"/>
                <a:gd name="connsiteX1" fmla="*/ 700569 w 2007577"/>
                <a:gd name="connsiteY1" fmla="*/ 180 h 331967"/>
                <a:gd name="connsiteX2" fmla="*/ 1455108 w 2007577"/>
                <a:gd name="connsiteY2" fmla="*/ 224739 h 331967"/>
                <a:gd name="connsiteX3" fmla="*/ 2007558 w 2007577"/>
                <a:gd name="connsiteY3" fmla="*/ 158064 h 331967"/>
                <a:gd name="connsiteX4" fmla="*/ 2001208 w 2007577"/>
                <a:gd name="connsiteY4" fmla="*/ 266014 h 331967"/>
                <a:gd name="connsiteX5" fmla="*/ 1356683 w 2007577"/>
                <a:gd name="connsiteY5" fmla="*/ 323164 h 331967"/>
                <a:gd name="connsiteX6" fmla="*/ 616977 w 2007577"/>
                <a:gd name="connsiteY6" fmla="*/ 45197 h 331967"/>
                <a:gd name="connsiteX7" fmla="*/ 528 w 2007577"/>
                <a:gd name="connsiteY7" fmla="*/ 229702 h 331967"/>
                <a:gd name="connsiteX8" fmla="*/ 6877 w 2007577"/>
                <a:gd name="connsiteY8" fmla="*/ 183758 h 331967"/>
                <a:gd name="connsiteX0" fmla="*/ 44211 w 2044911"/>
                <a:gd name="connsiteY0" fmla="*/ 193216 h 341425"/>
                <a:gd name="connsiteX1" fmla="*/ 601762 w 2044911"/>
                <a:gd name="connsiteY1" fmla="*/ 212 h 341425"/>
                <a:gd name="connsiteX2" fmla="*/ 1492442 w 2044911"/>
                <a:gd name="connsiteY2" fmla="*/ 234197 h 341425"/>
                <a:gd name="connsiteX3" fmla="*/ 2044892 w 2044911"/>
                <a:gd name="connsiteY3" fmla="*/ 167522 h 341425"/>
                <a:gd name="connsiteX4" fmla="*/ 2038542 w 2044911"/>
                <a:gd name="connsiteY4" fmla="*/ 275472 h 341425"/>
                <a:gd name="connsiteX5" fmla="*/ 1394017 w 2044911"/>
                <a:gd name="connsiteY5" fmla="*/ 332622 h 341425"/>
                <a:gd name="connsiteX6" fmla="*/ 654311 w 2044911"/>
                <a:gd name="connsiteY6" fmla="*/ 54655 h 341425"/>
                <a:gd name="connsiteX7" fmla="*/ 37862 w 2044911"/>
                <a:gd name="connsiteY7" fmla="*/ 239160 h 341425"/>
                <a:gd name="connsiteX8" fmla="*/ 44211 w 2044911"/>
                <a:gd name="connsiteY8" fmla="*/ 193216 h 341425"/>
                <a:gd name="connsiteX0" fmla="*/ 44211 w 2044911"/>
                <a:gd name="connsiteY0" fmla="*/ 194064 h 342273"/>
                <a:gd name="connsiteX1" fmla="*/ 601762 w 2044911"/>
                <a:gd name="connsiteY1" fmla="*/ 1060 h 342273"/>
                <a:gd name="connsiteX2" fmla="*/ 1492442 w 2044911"/>
                <a:gd name="connsiteY2" fmla="*/ 235045 h 342273"/>
                <a:gd name="connsiteX3" fmla="*/ 2044892 w 2044911"/>
                <a:gd name="connsiteY3" fmla="*/ 168370 h 342273"/>
                <a:gd name="connsiteX4" fmla="*/ 2038542 w 2044911"/>
                <a:gd name="connsiteY4" fmla="*/ 276320 h 342273"/>
                <a:gd name="connsiteX5" fmla="*/ 1394017 w 2044911"/>
                <a:gd name="connsiteY5" fmla="*/ 333470 h 342273"/>
                <a:gd name="connsiteX6" fmla="*/ 654311 w 2044911"/>
                <a:gd name="connsiteY6" fmla="*/ 55503 h 342273"/>
                <a:gd name="connsiteX7" fmla="*/ 37862 w 2044911"/>
                <a:gd name="connsiteY7" fmla="*/ 240008 h 342273"/>
                <a:gd name="connsiteX8" fmla="*/ 44211 w 2044911"/>
                <a:gd name="connsiteY8" fmla="*/ 194064 h 342273"/>
                <a:gd name="connsiteX0" fmla="*/ 44211 w 2044911"/>
                <a:gd name="connsiteY0" fmla="*/ 193749 h 341958"/>
                <a:gd name="connsiteX1" fmla="*/ 601762 w 2044911"/>
                <a:gd name="connsiteY1" fmla="*/ 745 h 341958"/>
                <a:gd name="connsiteX2" fmla="*/ 1492442 w 2044911"/>
                <a:gd name="connsiteY2" fmla="*/ 234730 h 341958"/>
                <a:gd name="connsiteX3" fmla="*/ 2044892 w 2044911"/>
                <a:gd name="connsiteY3" fmla="*/ 168055 h 341958"/>
                <a:gd name="connsiteX4" fmla="*/ 2038542 w 2044911"/>
                <a:gd name="connsiteY4" fmla="*/ 276005 h 341958"/>
                <a:gd name="connsiteX5" fmla="*/ 1394017 w 2044911"/>
                <a:gd name="connsiteY5" fmla="*/ 333155 h 341958"/>
                <a:gd name="connsiteX6" fmla="*/ 654311 w 2044911"/>
                <a:gd name="connsiteY6" fmla="*/ 55188 h 341958"/>
                <a:gd name="connsiteX7" fmla="*/ 37862 w 2044911"/>
                <a:gd name="connsiteY7" fmla="*/ 239693 h 341958"/>
                <a:gd name="connsiteX8" fmla="*/ 44211 w 2044911"/>
                <a:gd name="connsiteY8" fmla="*/ 193749 h 341958"/>
                <a:gd name="connsiteX0" fmla="*/ 44211 w 2044911"/>
                <a:gd name="connsiteY0" fmla="*/ 193749 h 341958"/>
                <a:gd name="connsiteX1" fmla="*/ 601762 w 2044911"/>
                <a:gd name="connsiteY1" fmla="*/ 745 h 341958"/>
                <a:gd name="connsiteX2" fmla="*/ 1492442 w 2044911"/>
                <a:gd name="connsiteY2" fmla="*/ 234730 h 341958"/>
                <a:gd name="connsiteX3" fmla="*/ 2044892 w 2044911"/>
                <a:gd name="connsiteY3" fmla="*/ 168055 h 341958"/>
                <a:gd name="connsiteX4" fmla="*/ 2038542 w 2044911"/>
                <a:gd name="connsiteY4" fmla="*/ 276005 h 341958"/>
                <a:gd name="connsiteX5" fmla="*/ 1394017 w 2044911"/>
                <a:gd name="connsiteY5" fmla="*/ 333155 h 341958"/>
                <a:gd name="connsiteX6" fmla="*/ 654311 w 2044911"/>
                <a:gd name="connsiteY6" fmla="*/ 55188 h 341958"/>
                <a:gd name="connsiteX7" fmla="*/ 37862 w 2044911"/>
                <a:gd name="connsiteY7" fmla="*/ 239693 h 341958"/>
                <a:gd name="connsiteX8" fmla="*/ 44211 w 2044911"/>
                <a:gd name="connsiteY8" fmla="*/ 193749 h 341958"/>
                <a:gd name="connsiteX0" fmla="*/ 76231 w 2076931"/>
                <a:gd name="connsiteY0" fmla="*/ 193749 h 343258"/>
                <a:gd name="connsiteX1" fmla="*/ 633782 w 2076931"/>
                <a:gd name="connsiteY1" fmla="*/ 745 h 343258"/>
                <a:gd name="connsiteX2" fmla="*/ 1524462 w 2076931"/>
                <a:gd name="connsiteY2" fmla="*/ 234730 h 343258"/>
                <a:gd name="connsiteX3" fmla="*/ 2076912 w 2076931"/>
                <a:gd name="connsiteY3" fmla="*/ 168055 h 343258"/>
                <a:gd name="connsiteX4" fmla="*/ 2070562 w 2076931"/>
                <a:gd name="connsiteY4" fmla="*/ 276005 h 343258"/>
                <a:gd name="connsiteX5" fmla="*/ 1426037 w 2076931"/>
                <a:gd name="connsiteY5" fmla="*/ 333155 h 343258"/>
                <a:gd name="connsiteX6" fmla="*/ 678439 w 2076931"/>
                <a:gd name="connsiteY6" fmla="*/ 33197 h 343258"/>
                <a:gd name="connsiteX7" fmla="*/ 69882 w 2076931"/>
                <a:gd name="connsiteY7" fmla="*/ 239693 h 343258"/>
                <a:gd name="connsiteX8" fmla="*/ 76231 w 2076931"/>
                <a:gd name="connsiteY8" fmla="*/ 193749 h 343258"/>
                <a:gd name="connsiteX0" fmla="*/ 76231 w 2076931"/>
                <a:gd name="connsiteY0" fmla="*/ 193749 h 342142"/>
                <a:gd name="connsiteX1" fmla="*/ 633782 w 2076931"/>
                <a:gd name="connsiteY1" fmla="*/ 745 h 342142"/>
                <a:gd name="connsiteX2" fmla="*/ 1524462 w 2076931"/>
                <a:gd name="connsiteY2" fmla="*/ 234730 h 342142"/>
                <a:gd name="connsiteX3" fmla="*/ 2076912 w 2076931"/>
                <a:gd name="connsiteY3" fmla="*/ 168055 h 342142"/>
                <a:gd name="connsiteX4" fmla="*/ 2070562 w 2076931"/>
                <a:gd name="connsiteY4" fmla="*/ 276005 h 342142"/>
                <a:gd name="connsiteX5" fmla="*/ 1426037 w 2076931"/>
                <a:gd name="connsiteY5" fmla="*/ 333155 h 342142"/>
                <a:gd name="connsiteX6" fmla="*/ 678439 w 2076931"/>
                <a:gd name="connsiteY6" fmla="*/ 52047 h 342142"/>
                <a:gd name="connsiteX7" fmla="*/ 69882 w 2076931"/>
                <a:gd name="connsiteY7" fmla="*/ 239693 h 342142"/>
                <a:gd name="connsiteX8" fmla="*/ 76231 w 2076931"/>
                <a:gd name="connsiteY8" fmla="*/ 193749 h 342142"/>
                <a:gd name="connsiteX0" fmla="*/ 76231 w 2076931"/>
                <a:gd name="connsiteY0" fmla="*/ 193749 h 342142"/>
                <a:gd name="connsiteX1" fmla="*/ 633782 w 2076931"/>
                <a:gd name="connsiteY1" fmla="*/ 745 h 342142"/>
                <a:gd name="connsiteX2" fmla="*/ 1524462 w 2076931"/>
                <a:gd name="connsiteY2" fmla="*/ 234730 h 342142"/>
                <a:gd name="connsiteX3" fmla="*/ 2076912 w 2076931"/>
                <a:gd name="connsiteY3" fmla="*/ 168055 h 342142"/>
                <a:gd name="connsiteX4" fmla="*/ 2070562 w 2076931"/>
                <a:gd name="connsiteY4" fmla="*/ 276005 h 342142"/>
                <a:gd name="connsiteX5" fmla="*/ 1426037 w 2076931"/>
                <a:gd name="connsiteY5" fmla="*/ 333155 h 342142"/>
                <a:gd name="connsiteX6" fmla="*/ 678439 w 2076931"/>
                <a:gd name="connsiteY6" fmla="*/ 52047 h 342142"/>
                <a:gd name="connsiteX7" fmla="*/ 69882 w 2076931"/>
                <a:gd name="connsiteY7" fmla="*/ 239693 h 342142"/>
                <a:gd name="connsiteX8" fmla="*/ 76231 w 2076931"/>
                <a:gd name="connsiteY8" fmla="*/ 193749 h 342142"/>
                <a:gd name="connsiteX0" fmla="*/ 76231 w 2076931"/>
                <a:gd name="connsiteY0" fmla="*/ 193749 h 342142"/>
                <a:gd name="connsiteX1" fmla="*/ 633782 w 2076931"/>
                <a:gd name="connsiteY1" fmla="*/ 745 h 342142"/>
                <a:gd name="connsiteX2" fmla="*/ 1524462 w 2076931"/>
                <a:gd name="connsiteY2" fmla="*/ 234730 h 342142"/>
                <a:gd name="connsiteX3" fmla="*/ 2076912 w 2076931"/>
                <a:gd name="connsiteY3" fmla="*/ 168055 h 342142"/>
                <a:gd name="connsiteX4" fmla="*/ 2070562 w 2076931"/>
                <a:gd name="connsiteY4" fmla="*/ 276005 h 342142"/>
                <a:gd name="connsiteX5" fmla="*/ 1426037 w 2076931"/>
                <a:gd name="connsiteY5" fmla="*/ 333155 h 342142"/>
                <a:gd name="connsiteX6" fmla="*/ 678439 w 2076931"/>
                <a:gd name="connsiteY6" fmla="*/ 52047 h 342142"/>
                <a:gd name="connsiteX7" fmla="*/ 69882 w 2076931"/>
                <a:gd name="connsiteY7" fmla="*/ 239693 h 342142"/>
                <a:gd name="connsiteX8" fmla="*/ 76231 w 2076931"/>
                <a:gd name="connsiteY8" fmla="*/ 193749 h 342142"/>
                <a:gd name="connsiteX0" fmla="*/ 49631 w 2050331"/>
                <a:gd name="connsiteY0" fmla="*/ 193749 h 342142"/>
                <a:gd name="connsiteX1" fmla="*/ 607182 w 2050331"/>
                <a:gd name="connsiteY1" fmla="*/ 745 h 342142"/>
                <a:gd name="connsiteX2" fmla="*/ 1497862 w 2050331"/>
                <a:gd name="connsiteY2" fmla="*/ 234730 h 342142"/>
                <a:gd name="connsiteX3" fmla="*/ 2050312 w 2050331"/>
                <a:gd name="connsiteY3" fmla="*/ 168055 h 342142"/>
                <a:gd name="connsiteX4" fmla="*/ 2043962 w 2050331"/>
                <a:gd name="connsiteY4" fmla="*/ 276005 h 342142"/>
                <a:gd name="connsiteX5" fmla="*/ 1399437 w 2050331"/>
                <a:gd name="connsiteY5" fmla="*/ 333155 h 342142"/>
                <a:gd name="connsiteX6" fmla="*/ 651839 w 2050331"/>
                <a:gd name="connsiteY6" fmla="*/ 52047 h 342142"/>
                <a:gd name="connsiteX7" fmla="*/ 43282 w 2050331"/>
                <a:gd name="connsiteY7" fmla="*/ 239693 h 342142"/>
                <a:gd name="connsiteX8" fmla="*/ 49631 w 2050331"/>
                <a:gd name="connsiteY8" fmla="*/ 193749 h 342142"/>
                <a:gd name="connsiteX0" fmla="*/ 6350 w 2007050"/>
                <a:gd name="connsiteY0" fmla="*/ 193749 h 342142"/>
                <a:gd name="connsiteX1" fmla="*/ 563901 w 2007050"/>
                <a:gd name="connsiteY1" fmla="*/ 745 h 342142"/>
                <a:gd name="connsiteX2" fmla="*/ 1454581 w 2007050"/>
                <a:gd name="connsiteY2" fmla="*/ 234730 h 342142"/>
                <a:gd name="connsiteX3" fmla="*/ 2007031 w 2007050"/>
                <a:gd name="connsiteY3" fmla="*/ 168055 h 342142"/>
                <a:gd name="connsiteX4" fmla="*/ 2000681 w 2007050"/>
                <a:gd name="connsiteY4" fmla="*/ 276005 h 342142"/>
                <a:gd name="connsiteX5" fmla="*/ 1356156 w 2007050"/>
                <a:gd name="connsiteY5" fmla="*/ 333155 h 342142"/>
                <a:gd name="connsiteX6" fmla="*/ 608558 w 2007050"/>
                <a:gd name="connsiteY6" fmla="*/ 52047 h 342142"/>
                <a:gd name="connsiteX7" fmla="*/ 1 w 2007050"/>
                <a:gd name="connsiteY7" fmla="*/ 239693 h 342142"/>
                <a:gd name="connsiteX8" fmla="*/ 6350 w 2007050"/>
                <a:gd name="connsiteY8" fmla="*/ 193749 h 342142"/>
                <a:gd name="connsiteX0" fmla="*/ 42051 w 2042751"/>
                <a:gd name="connsiteY0" fmla="*/ 193749 h 342142"/>
                <a:gd name="connsiteX1" fmla="*/ 599602 w 2042751"/>
                <a:gd name="connsiteY1" fmla="*/ 745 h 342142"/>
                <a:gd name="connsiteX2" fmla="*/ 1490282 w 2042751"/>
                <a:gd name="connsiteY2" fmla="*/ 234730 h 342142"/>
                <a:gd name="connsiteX3" fmla="*/ 2042732 w 2042751"/>
                <a:gd name="connsiteY3" fmla="*/ 168055 h 342142"/>
                <a:gd name="connsiteX4" fmla="*/ 2036382 w 2042751"/>
                <a:gd name="connsiteY4" fmla="*/ 276005 h 342142"/>
                <a:gd name="connsiteX5" fmla="*/ 1391857 w 2042751"/>
                <a:gd name="connsiteY5" fmla="*/ 333155 h 342142"/>
                <a:gd name="connsiteX6" fmla="*/ 644259 w 2042751"/>
                <a:gd name="connsiteY6" fmla="*/ 52047 h 342142"/>
                <a:gd name="connsiteX7" fmla="*/ 39648 w 2042751"/>
                <a:gd name="connsiteY7" fmla="*/ 252260 h 342142"/>
                <a:gd name="connsiteX8" fmla="*/ 42051 w 2042751"/>
                <a:gd name="connsiteY8" fmla="*/ 193749 h 342142"/>
                <a:gd name="connsiteX0" fmla="*/ 26273 w 2026973"/>
                <a:gd name="connsiteY0" fmla="*/ 193749 h 342142"/>
                <a:gd name="connsiteX1" fmla="*/ 583824 w 2026973"/>
                <a:gd name="connsiteY1" fmla="*/ 745 h 342142"/>
                <a:gd name="connsiteX2" fmla="*/ 1474504 w 2026973"/>
                <a:gd name="connsiteY2" fmla="*/ 234730 h 342142"/>
                <a:gd name="connsiteX3" fmla="*/ 2026954 w 2026973"/>
                <a:gd name="connsiteY3" fmla="*/ 168055 h 342142"/>
                <a:gd name="connsiteX4" fmla="*/ 2020604 w 2026973"/>
                <a:gd name="connsiteY4" fmla="*/ 276005 h 342142"/>
                <a:gd name="connsiteX5" fmla="*/ 1376079 w 2026973"/>
                <a:gd name="connsiteY5" fmla="*/ 333155 h 342142"/>
                <a:gd name="connsiteX6" fmla="*/ 628481 w 2026973"/>
                <a:gd name="connsiteY6" fmla="*/ 52047 h 342142"/>
                <a:gd name="connsiteX7" fmla="*/ 23870 w 2026973"/>
                <a:gd name="connsiteY7" fmla="*/ 252260 h 342142"/>
                <a:gd name="connsiteX8" fmla="*/ 26273 w 2026973"/>
                <a:gd name="connsiteY8" fmla="*/ 193749 h 342142"/>
                <a:gd name="connsiteX0" fmla="*/ 2404 w 2003104"/>
                <a:gd name="connsiteY0" fmla="*/ 193749 h 342142"/>
                <a:gd name="connsiteX1" fmla="*/ 559955 w 2003104"/>
                <a:gd name="connsiteY1" fmla="*/ 745 h 342142"/>
                <a:gd name="connsiteX2" fmla="*/ 1450635 w 2003104"/>
                <a:gd name="connsiteY2" fmla="*/ 234730 h 342142"/>
                <a:gd name="connsiteX3" fmla="*/ 2003085 w 2003104"/>
                <a:gd name="connsiteY3" fmla="*/ 168055 h 342142"/>
                <a:gd name="connsiteX4" fmla="*/ 1996735 w 2003104"/>
                <a:gd name="connsiteY4" fmla="*/ 276005 h 342142"/>
                <a:gd name="connsiteX5" fmla="*/ 1352210 w 2003104"/>
                <a:gd name="connsiteY5" fmla="*/ 333155 h 342142"/>
                <a:gd name="connsiteX6" fmla="*/ 604612 w 2003104"/>
                <a:gd name="connsiteY6" fmla="*/ 52047 h 342142"/>
                <a:gd name="connsiteX7" fmla="*/ 1 w 2003104"/>
                <a:gd name="connsiteY7" fmla="*/ 252260 h 342142"/>
                <a:gd name="connsiteX8" fmla="*/ 2404 w 2003104"/>
                <a:gd name="connsiteY8" fmla="*/ 193749 h 342142"/>
                <a:gd name="connsiteX0" fmla="*/ 2404 w 2044587"/>
                <a:gd name="connsiteY0" fmla="*/ 193749 h 304471"/>
                <a:gd name="connsiteX1" fmla="*/ 559955 w 2044587"/>
                <a:gd name="connsiteY1" fmla="*/ 745 h 304471"/>
                <a:gd name="connsiteX2" fmla="*/ 1450635 w 2044587"/>
                <a:gd name="connsiteY2" fmla="*/ 234730 h 304471"/>
                <a:gd name="connsiteX3" fmla="*/ 2003085 w 2044587"/>
                <a:gd name="connsiteY3" fmla="*/ 168055 h 304471"/>
                <a:gd name="connsiteX4" fmla="*/ 1996735 w 2044587"/>
                <a:gd name="connsiteY4" fmla="*/ 276005 h 304471"/>
                <a:gd name="connsiteX5" fmla="*/ 1381805 w 2044587"/>
                <a:gd name="connsiteY5" fmla="*/ 286029 h 304471"/>
                <a:gd name="connsiteX6" fmla="*/ 604612 w 2044587"/>
                <a:gd name="connsiteY6" fmla="*/ 52047 h 304471"/>
                <a:gd name="connsiteX7" fmla="*/ 1 w 2044587"/>
                <a:gd name="connsiteY7" fmla="*/ 252260 h 304471"/>
                <a:gd name="connsiteX8" fmla="*/ 2404 w 2044587"/>
                <a:gd name="connsiteY8" fmla="*/ 193749 h 304471"/>
                <a:gd name="connsiteX0" fmla="*/ 2404 w 2074109"/>
                <a:gd name="connsiteY0" fmla="*/ 193055 h 303777"/>
                <a:gd name="connsiteX1" fmla="*/ 559955 w 2074109"/>
                <a:gd name="connsiteY1" fmla="*/ 51 h 303777"/>
                <a:gd name="connsiteX2" fmla="*/ 1430904 w 2074109"/>
                <a:gd name="connsiteY2" fmla="*/ 215185 h 303777"/>
                <a:gd name="connsiteX3" fmla="*/ 2003085 w 2074109"/>
                <a:gd name="connsiteY3" fmla="*/ 167361 h 303777"/>
                <a:gd name="connsiteX4" fmla="*/ 1996735 w 2074109"/>
                <a:gd name="connsiteY4" fmla="*/ 275311 h 303777"/>
                <a:gd name="connsiteX5" fmla="*/ 1381805 w 2074109"/>
                <a:gd name="connsiteY5" fmla="*/ 285335 h 303777"/>
                <a:gd name="connsiteX6" fmla="*/ 604612 w 2074109"/>
                <a:gd name="connsiteY6" fmla="*/ 51353 h 303777"/>
                <a:gd name="connsiteX7" fmla="*/ 1 w 2074109"/>
                <a:gd name="connsiteY7" fmla="*/ 251566 h 303777"/>
                <a:gd name="connsiteX8" fmla="*/ 2404 w 2074109"/>
                <a:gd name="connsiteY8" fmla="*/ 193055 h 303777"/>
                <a:gd name="connsiteX0" fmla="*/ 2404 w 2074110"/>
                <a:gd name="connsiteY0" fmla="*/ 193055 h 311299"/>
                <a:gd name="connsiteX1" fmla="*/ 559955 w 2074110"/>
                <a:gd name="connsiteY1" fmla="*/ 51 h 311299"/>
                <a:gd name="connsiteX2" fmla="*/ 1430904 w 2074110"/>
                <a:gd name="connsiteY2" fmla="*/ 215185 h 311299"/>
                <a:gd name="connsiteX3" fmla="*/ 2003085 w 2074110"/>
                <a:gd name="connsiteY3" fmla="*/ 16559 h 311299"/>
                <a:gd name="connsiteX4" fmla="*/ 1996735 w 2074110"/>
                <a:gd name="connsiteY4" fmla="*/ 275311 h 311299"/>
                <a:gd name="connsiteX5" fmla="*/ 1381805 w 2074110"/>
                <a:gd name="connsiteY5" fmla="*/ 285335 h 311299"/>
                <a:gd name="connsiteX6" fmla="*/ 604612 w 2074110"/>
                <a:gd name="connsiteY6" fmla="*/ 51353 h 311299"/>
                <a:gd name="connsiteX7" fmla="*/ 1 w 2074110"/>
                <a:gd name="connsiteY7" fmla="*/ 251566 h 311299"/>
                <a:gd name="connsiteX8" fmla="*/ 2404 w 2074110"/>
                <a:gd name="connsiteY8" fmla="*/ 193055 h 311299"/>
                <a:gd name="connsiteX0" fmla="*/ 2404 w 2073365"/>
                <a:gd name="connsiteY0" fmla="*/ 193055 h 311299"/>
                <a:gd name="connsiteX1" fmla="*/ 559955 w 2073365"/>
                <a:gd name="connsiteY1" fmla="*/ 51 h 311299"/>
                <a:gd name="connsiteX2" fmla="*/ 1430904 w 2073365"/>
                <a:gd name="connsiteY2" fmla="*/ 215185 h 311299"/>
                <a:gd name="connsiteX3" fmla="*/ 2003085 w 2073365"/>
                <a:gd name="connsiteY3" fmla="*/ 16559 h 311299"/>
                <a:gd name="connsiteX4" fmla="*/ 1996735 w 2073365"/>
                <a:gd name="connsiteY4" fmla="*/ 275311 h 311299"/>
                <a:gd name="connsiteX5" fmla="*/ 1381805 w 2073365"/>
                <a:gd name="connsiteY5" fmla="*/ 285335 h 311299"/>
                <a:gd name="connsiteX6" fmla="*/ 604612 w 2073365"/>
                <a:gd name="connsiteY6" fmla="*/ 51353 h 311299"/>
                <a:gd name="connsiteX7" fmla="*/ 1 w 2073365"/>
                <a:gd name="connsiteY7" fmla="*/ 251566 h 311299"/>
                <a:gd name="connsiteX8" fmla="*/ 2404 w 2073365"/>
                <a:gd name="connsiteY8" fmla="*/ 193055 h 311299"/>
                <a:gd name="connsiteX0" fmla="*/ 2404 w 2082096"/>
                <a:gd name="connsiteY0" fmla="*/ 193055 h 285527"/>
                <a:gd name="connsiteX1" fmla="*/ 559955 w 2082096"/>
                <a:gd name="connsiteY1" fmla="*/ 51 h 285527"/>
                <a:gd name="connsiteX2" fmla="*/ 1430904 w 2082096"/>
                <a:gd name="connsiteY2" fmla="*/ 215185 h 285527"/>
                <a:gd name="connsiteX3" fmla="*/ 2003085 w 2082096"/>
                <a:gd name="connsiteY3" fmla="*/ 16559 h 285527"/>
                <a:gd name="connsiteX4" fmla="*/ 2010546 w 2082096"/>
                <a:gd name="connsiteY4" fmla="*/ 89951 h 285527"/>
                <a:gd name="connsiteX5" fmla="*/ 1381805 w 2082096"/>
                <a:gd name="connsiteY5" fmla="*/ 285335 h 285527"/>
                <a:gd name="connsiteX6" fmla="*/ 604612 w 2082096"/>
                <a:gd name="connsiteY6" fmla="*/ 51353 h 285527"/>
                <a:gd name="connsiteX7" fmla="*/ 1 w 2082096"/>
                <a:gd name="connsiteY7" fmla="*/ 251566 h 285527"/>
                <a:gd name="connsiteX8" fmla="*/ 2404 w 2082096"/>
                <a:gd name="connsiteY8" fmla="*/ 193055 h 285527"/>
                <a:gd name="connsiteX0" fmla="*/ 2404 w 2077459"/>
                <a:gd name="connsiteY0" fmla="*/ 193055 h 285348"/>
                <a:gd name="connsiteX1" fmla="*/ 559955 w 2077459"/>
                <a:gd name="connsiteY1" fmla="*/ 51 h 285348"/>
                <a:gd name="connsiteX2" fmla="*/ 1430904 w 2077459"/>
                <a:gd name="connsiteY2" fmla="*/ 215185 h 285348"/>
                <a:gd name="connsiteX3" fmla="*/ 2003085 w 2077459"/>
                <a:gd name="connsiteY3" fmla="*/ 16559 h 285348"/>
                <a:gd name="connsiteX4" fmla="*/ 2002654 w 2077459"/>
                <a:gd name="connsiteY4" fmla="*/ 61676 h 285348"/>
                <a:gd name="connsiteX5" fmla="*/ 1381805 w 2077459"/>
                <a:gd name="connsiteY5" fmla="*/ 285335 h 285348"/>
                <a:gd name="connsiteX6" fmla="*/ 604612 w 2077459"/>
                <a:gd name="connsiteY6" fmla="*/ 51353 h 285348"/>
                <a:gd name="connsiteX7" fmla="*/ 1 w 2077459"/>
                <a:gd name="connsiteY7" fmla="*/ 251566 h 285348"/>
                <a:gd name="connsiteX8" fmla="*/ 2404 w 2077459"/>
                <a:gd name="connsiteY8" fmla="*/ 193055 h 285348"/>
                <a:gd name="connsiteX0" fmla="*/ 2404 w 2082096"/>
                <a:gd name="connsiteY0" fmla="*/ 193055 h 285381"/>
                <a:gd name="connsiteX1" fmla="*/ 559955 w 2082096"/>
                <a:gd name="connsiteY1" fmla="*/ 51 h 285381"/>
                <a:gd name="connsiteX2" fmla="*/ 1430904 w 2082096"/>
                <a:gd name="connsiteY2" fmla="*/ 215185 h 285381"/>
                <a:gd name="connsiteX3" fmla="*/ 2003085 w 2082096"/>
                <a:gd name="connsiteY3" fmla="*/ 16559 h 285381"/>
                <a:gd name="connsiteX4" fmla="*/ 2010547 w 2082096"/>
                <a:gd name="connsiteY4" fmla="*/ 71101 h 285381"/>
                <a:gd name="connsiteX5" fmla="*/ 1381805 w 2082096"/>
                <a:gd name="connsiteY5" fmla="*/ 285335 h 285381"/>
                <a:gd name="connsiteX6" fmla="*/ 604612 w 2082096"/>
                <a:gd name="connsiteY6" fmla="*/ 51353 h 285381"/>
                <a:gd name="connsiteX7" fmla="*/ 1 w 2082096"/>
                <a:gd name="connsiteY7" fmla="*/ 251566 h 285381"/>
                <a:gd name="connsiteX8" fmla="*/ 2404 w 2082096"/>
                <a:gd name="connsiteY8" fmla="*/ 193055 h 285381"/>
                <a:gd name="connsiteX0" fmla="*/ 2404 w 2082875"/>
                <a:gd name="connsiteY0" fmla="*/ 193055 h 285389"/>
                <a:gd name="connsiteX1" fmla="*/ 559955 w 2082875"/>
                <a:gd name="connsiteY1" fmla="*/ 51 h 285389"/>
                <a:gd name="connsiteX2" fmla="*/ 1430904 w 2082875"/>
                <a:gd name="connsiteY2" fmla="*/ 215185 h 285389"/>
                <a:gd name="connsiteX3" fmla="*/ 2003085 w 2082875"/>
                <a:gd name="connsiteY3" fmla="*/ 16559 h 285389"/>
                <a:gd name="connsiteX4" fmla="*/ 2010547 w 2082875"/>
                <a:gd name="connsiteY4" fmla="*/ 71101 h 285389"/>
                <a:gd name="connsiteX5" fmla="*/ 1381805 w 2082875"/>
                <a:gd name="connsiteY5" fmla="*/ 285335 h 285389"/>
                <a:gd name="connsiteX6" fmla="*/ 604612 w 2082875"/>
                <a:gd name="connsiteY6" fmla="*/ 51353 h 285389"/>
                <a:gd name="connsiteX7" fmla="*/ 1 w 2082875"/>
                <a:gd name="connsiteY7" fmla="*/ 251566 h 285389"/>
                <a:gd name="connsiteX8" fmla="*/ 2404 w 2082875"/>
                <a:gd name="connsiteY8" fmla="*/ 193055 h 285389"/>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33 h 251792"/>
                <a:gd name="connsiteX1" fmla="*/ 559955 w 2081837"/>
                <a:gd name="connsiteY1" fmla="*/ 29 h 251792"/>
                <a:gd name="connsiteX2" fmla="*/ 1430904 w 2081837"/>
                <a:gd name="connsiteY2" fmla="*/ 215163 h 251792"/>
                <a:gd name="connsiteX3" fmla="*/ 2003085 w 2081837"/>
                <a:gd name="connsiteY3" fmla="*/ 16537 h 251792"/>
                <a:gd name="connsiteX4" fmla="*/ 2010547 w 2081837"/>
                <a:gd name="connsiteY4" fmla="*/ 71079 h 251792"/>
                <a:gd name="connsiteX5" fmla="*/ 1385752 w 2081837"/>
                <a:gd name="connsiteY5" fmla="*/ 247612 h 251792"/>
                <a:gd name="connsiteX6" fmla="*/ 604612 w 2081837"/>
                <a:gd name="connsiteY6" fmla="*/ 51331 h 251792"/>
                <a:gd name="connsiteX7" fmla="*/ 1 w 2081837"/>
                <a:gd name="connsiteY7" fmla="*/ 251544 h 251792"/>
                <a:gd name="connsiteX8" fmla="*/ 2404 w 2081837"/>
                <a:gd name="connsiteY8" fmla="*/ 193033 h 251792"/>
                <a:gd name="connsiteX0" fmla="*/ 2404 w 2081837"/>
                <a:gd name="connsiteY0" fmla="*/ 193033 h 251792"/>
                <a:gd name="connsiteX1" fmla="*/ 559955 w 2081837"/>
                <a:gd name="connsiteY1" fmla="*/ 29 h 251792"/>
                <a:gd name="connsiteX2" fmla="*/ 1430904 w 2081837"/>
                <a:gd name="connsiteY2" fmla="*/ 215163 h 251792"/>
                <a:gd name="connsiteX3" fmla="*/ 2003085 w 2081837"/>
                <a:gd name="connsiteY3" fmla="*/ 16537 h 251792"/>
                <a:gd name="connsiteX4" fmla="*/ 2010547 w 2081837"/>
                <a:gd name="connsiteY4" fmla="*/ 71079 h 251792"/>
                <a:gd name="connsiteX5" fmla="*/ 1385752 w 2081837"/>
                <a:gd name="connsiteY5" fmla="*/ 247612 h 251792"/>
                <a:gd name="connsiteX6" fmla="*/ 604612 w 2081837"/>
                <a:gd name="connsiteY6" fmla="*/ 51331 h 251792"/>
                <a:gd name="connsiteX7" fmla="*/ 1 w 2081837"/>
                <a:gd name="connsiteY7" fmla="*/ 251544 h 251792"/>
                <a:gd name="connsiteX8" fmla="*/ 2404 w 2081837"/>
                <a:gd name="connsiteY8" fmla="*/ 193033 h 251792"/>
                <a:gd name="connsiteX0" fmla="*/ 2404 w 2078244"/>
                <a:gd name="connsiteY0" fmla="*/ 193033 h 251792"/>
                <a:gd name="connsiteX1" fmla="*/ 559955 w 2078244"/>
                <a:gd name="connsiteY1" fmla="*/ 29 h 251792"/>
                <a:gd name="connsiteX2" fmla="*/ 1430904 w 2078244"/>
                <a:gd name="connsiteY2" fmla="*/ 215163 h 251792"/>
                <a:gd name="connsiteX3" fmla="*/ 2003085 w 2078244"/>
                <a:gd name="connsiteY3" fmla="*/ 16537 h 251792"/>
                <a:gd name="connsiteX4" fmla="*/ 2010547 w 2078244"/>
                <a:gd name="connsiteY4" fmla="*/ 71079 h 251792"/>
                <a:gd name="connsiteX5" fmla="*/ 1440998 w 2078244"/>
                <a:gd name="connsiteY5" fmla="*/ 247612 h 251792"/>
                <a:gd name="connsiteX6" fmla="*/ 604612 w 2078244"/>
                <a:gd name="connsiteY6" fmla="*/ 51331 h 251792"/>
                <a:gd name="connsiteX7" fmla="*/ 1 w 2078244"/>
                <a:gd name="connsiteY7" fmla="*/ 251544 h 251792"/>
                <a:gd name="connsiteX8" fmla="*/ 2404 w 2078244"/>
                <a:gd name="connsiteY8" fmla="*/ 193033 h 251792"/>
                <a:gd name="connsiteX0" fmla="*/ 2404 w 2079008"/>
                <a:gd name="connsiteY0" fmla="*/ 193033 h 252318"/>
                <a:gd name="connsiteX1" fmla="*/ 559955 w 2079008"/>
                <a:gd name="connsiteY1" fmla="*/ 29 h 252318"/>
                <a:gd name="connsiteX2" fmla="*/ 1430904 w 2079008"/>
                <a:gd name="connsiteY2" fmla="*/ 215163 h 252318"/>
                <a:gd name="connsiteX3" fmla="*/ 2003085 w 2079008"/>
                <a:gd name="connsiteY3" fmla="*/ 16537 h 252318"/>
                <a:gd name="connsiteX4" fmla="*/ 2010547 w 2079008"/>
                <a:gd name="connsiteY4" fmla="*/ 71079 h 252318"/>
                <a:gd name="connsiteX5" fmla="*/ 1429160 w 2079008"/>
                <a:gd name="connsiteY5" fmla="*/ 250755 h 252318"/>
                <a:gd name="connsiteX6" fmla="*/ 604612 w 2079008"/>
                <a:gd name="connsiteY6" fmla="*/ 51331 h 252318"/>
                <a:gd name="connsiteX7" fmla="*/ 1 w 2079008"/>
                <a:gd name="connsiteY7" fmla="*/ 251544 h 252318"/>
                <a:gd name="connsiteX8" fmla="*/ 2404 w 2079008"/>
                <a:gd name="connsiteY8" fmla="*/ 193033 h 252318"/>
                <a:gd name="connsiteX0" fmla="*/ 2404 w 2079008"/>
                <a:gd name="connsiteY0" fmla="*/ 193030 h 252317"/>
                <a:gd name="connsiteX1" fmla="*/ 559955 w 2079008"/>
                <a:gd name="connsiteY1" fmla="*/ 26 h 252317"/>
                <a:gd name="connsiteX2" fmla="*/ 1430904 w 2079008"/>
                <a:gd name="connsiteY2" fmla="*/ 215160 h 252317"/>
                <a:gd name="connsiteX3" fmla="*/ 2003085 w 2079008"/>
                <a:gd name="connsiteY3" fmla="*/ 16534 h 252317"/>
                <a:gd name="connsiteX4" fmla="*/ 2010547 w 2079008"/>
                <a:gd name="connsiteY4" fmla="*/ 71076 h 252317"/>
                <a:gd name="connsiteX5" fmla="*/ 1429160 w 2079008"/>
                <a:gd name="connsiteY5" fmla="*/ 250752 h 252317"/>
                <a:gd name="connsiteX6" fmla="*/ 604612 w 2079008"/>
                <a:gd name="connsiteY6" fmla="*/ 51328 h 252317"/>
                <a:gd name="connsiteX7" fmla="*/ 1 w 2079008"/>
                <a:gd name="connsiteY7" fmla="*/ 251541 h 252317"/>
                <a:gd name="connsiteX8" fmla="*/ 2404 w 2079008"/>
                <a:gd name="connsiteY8" fmla="*/ 193030 h 252317"/>
                <a:gd name="connsiteX0" fmla="*/ 2404 w 2076892"/>
                <a:gd name="connsiteY0" fmla="*/ 193070 h 252355"/>
                <a:gd name="connsiteX1" fmla="*/ 559955 w 2076892"/>
                <a:gd name="connsiteY1" fmla="*/ 66 h 252355"/>
                <a:gd name="connsiteX2" fmla="*/ 1466420 w 2076892"/>
                <a:gd name="connsiteY2" fmla="*/ 218343 h 252355"/>
                <a:gd name="connsiteX3" fmla="*/ 2003085 w 2076892"/>
                <a:gd name="connsiteY3" fmla="*/ 16574 h 252355"/>
                <a:gd name="connsiteX4" fmla="*/ 2010547 w 2076892"/>
                <a:gd name="connsiteY4" fmla="*/ 71116 h 252355"/>
                <a:gd name="connsiteX5" fmla="*/ 1429160 w 2076892"/>
                <a:gd name="connsiteY5" fmla="*/ 250792 h 252355"/>
                <a:gd name="connsiteX6" fmla="*/ 604612 w 2076892"/>
                <a:gd name="connsiteY6" fmla="*/ 51368 h 252355"/>
                <a:gd name="connsiteX7" fmla="*/ 1 w 2076892"/>
                <a:gd name="connsiteY7" fmla="*/ 251581 h 252355"/>
                <a:gd name="connsiteX8" fmla="*/ 2404 w 2076892"/>
                <a:gd name="connsiteY8" fmla="*/ 193070 h 252355"/>
                <a:gd name="connsiteX0" fmla="*/ 2404 w 2076892"/>
                <a:gd name="connsiteY0" fmla="*/ 193070 h 252356"/>
                <a:gd name="connsiteX1" fmla="*/ 559955 w 2076892"/>
                <a:gd name="connsiteY1" fmla="*/ 66 h 252356"/>
                <a:gd name="connsiteX2" fmla="*/ 1466420 w 2076892"/>
                <a:gd name="connsiteY2" fmla="*/ 218343 h 252356"/>
                <a:gd name="connsiteX3" fmla="*/ 2003085 w 2076892"/>
                <a:gd name="connsiteY3" fmla="*/ 16574 h 252356"/>
                <a:gd name="connsiteX4" fmla="*/ 2010547 w 2076892"/>
                <a:gd name="connsiteY4" fmla="*/ 71116 h 252356"/>
                <a:gd name="connsiteX5" fmla="*/ 1429160 w 2076892"/>
                <a:gd name="connsiteY5" fmla="*/ 250792 h 252356"/>
                <a:gd name="connsiteX6" fmla="*/ 604612 w 2076892"/>
                <a:gd name="connsiteY6" fmla="*/ 51368 h 252356"/>
                <a:gd name="connsiteX7" fmla="*/ 1 w 2076892"/>
                <a:gd name="connsiteY7" fmla="*/ 251581 h 252356"/>
                <a:gd name="connsiteX8" fmla="*/ 2404 w 2076892"/>
                <a:gd name="connsiteY8" fmla="*/ 193070 h 252356"/>
                <a:gd name="connsiteX0" fmla="*/ 2404 w 2078653"/>
                <a:gd name="connsiteY0" fmla="*/ 193055 h 252341"/>
                <a:gd name="connsiteX1" fmla="*/ 559955 w 2078653"/>
                <a:gd name="connsiteY1" fmla="*/ 51 h 252341"/>
                <a:gd name="connsiteX2" fmla="*/ 1436824 w 2078653"/>
                <a:gd name="connsiteY2" fmla="*/ 215187 h 252341"/>
                <a:gd name="connsiteX3" fmla="*/ 2003085 w 2078653"/>
                <a:gd name="connsiteY3" fmla="*/ 16559 h 252341"/>
                <a:gd name="connsiteX4" fmla="*/ 2010547 w 2078653"/>
                <a:gd name="connsiteY4" fmla="*/ 71101 h 252341"/>
                <a:gd name="connsiteX5" fmla="*/ 1429160 w 2078653"/>
                <a:gd name="connsiteY5" fmla="*/ 250777 h 252341"/>
                <a:gd name="connsiteX6" fmla="*/ 604612 w 2078653"/>
                <a:gd name="connsiteY6" fmla="*/ 51353 h 252341"/>
                <a:gd name="connsiteX7" fmla="*/ 1 w 2078653"/>
                <a:gd name="connsiteY7" fmla="*/ 251566 h 252341"/>
                <a:gd name="connsiteX8" fmla="*/ 2404 w 2078653"/>
                <a:gd name="connsiteY8" fmla="*/ 193055 h 252341"/>
                <a:gd name="connsiteX0" fmla="*/ 2404 w 2078653"/>
                <a:gd name="connsiteY0" fmla="*/ 193489 h 252775"/>
                <a:gd name="connsiteX1" fmla="*/ 559955 w 2078653"/>
                <a:gd name="connsiteY1" fmla="*/ 485 h 252775"/>
                <a:gd name="connsiteX2" fmla="*/ 1436824 w 2078653"/>
                <a:gd name="connsiteY2" fmla="*/ 215621 h 252775"/>
                <a:gd name="connsiteX3" fmla="*/ 2003085 w 2078653"/>
                <a:gd name="connsiteY3" fmla="*/ 16993 h 252775"/>
                <a:gd name="connsiteX4" fmla="*/ 2010547 w 2078653"/>
                <a:gd name="connsiteY4" fmla="*/ 71535 h 252775"/>
                <a:gd name="connsiteX5" fmla="*/ 1429160 w 2078653"/>
                <a:gd name="connsiteY5" fmla="*/ 251211 h 252775"/>
                <a:gd name="connsiteX6" fmla="*/ 604612 w 2078653"/>
                <a:gd name="connsiteY6" fmla="*/ 51787 h 252775"/>
                <a:gd name="connsiteX7" fmla="*/ 1 w 2078653"/>
                <a:gd name="connsiteY7" fmla="*/ 252000 h 252775"/>
                <a:gd name="connsiteX8" fmla="*/ 2404 w 2078653"/>
                <a:gd name="connsiteY8" fmla="*/ 193489 h 252775"/>
                <a:gd name="connsiteX0" fmla="*/ 2404 w 2078653"/>
                <a:gd name="connsiteY0" fmla="*/ 193482 h 252768"/>
                <a:gd name="connsiteX1" fmla="*/ 559955 w 2078653"/>
                <a:gd name="connsiteY1" fmla="*/ 478 h 252768"/>
                <a:gd name="connsiteX2" fmla="*/ 1436824 w 2078653"/>
                <a:gd name="connsiteY2" fmla="*/ 215614 h 252768"/>
                <a:gd name="connsiteX3" fmla="*/ 2003085 w 2078653"/>
                <a:gd name="connsiteY3" fmla="*/ 16986 h 252768"/>
                <a:gd name="connsiteX4" fmla="*/ 2010547 w 2078653"/>
                <a:gd name="connsiteY4" fmla="*/ 71528 h 252768"/>
                <a:gd name="connsiteX5" fmla="*/ 1429160 w 2078653"/>
                <a:gd name="connsiteY5" fmla="*/ 251204 h 252768"/>
                <a:gd name="connsiteX6" fmla="*/ 604612 w 2078653"/>
                <a:gd name="connsiteY6" fmla="*/ 51780 h 252768"/>
                <a:gd name="connsiteX7" fmla="*/ 1 w 2078653"/>
                <a:gd name="connsiteY7" fmla="*/ 251993 h 252768"/>
                <a:gd name="connsiteX8" fmla="*/ 2404 w 2078653"/>
                <a:gd name="connsiteY8" fmla="*/ 193482 h 252768"/>
                <a:gd name="connsiteX0" fmla="*/ 2404 w 2080082"/>
                <a:gd name="connsiteY0" fmla="*/ 193043 h 252329"/>
                <a:gd name="connsiteX1" fmla="*/ 559955 w 2080082"/>
                <a:gd name="connsiteY1" fmla="*/ 39 h 252329"/>
                <a:gd name="connsiteX2" fmla="*/ 1413147 w 2080082"/>
                <a:gd name="connsiteY2" fmla="*/ 212033 h 252329"/>
                <a:gd name="connsiteX3" fmla="*/ 2003085 w 2080082"/>
                <a:gd name="connsiteY3" fmla="*/ 16547 h 252329"/>
                <a:gd name="connsiteX4" fmla="*/ 2010547 w 2080082"/>
                <a:gd name="connsiteY4" fmla="*/ 71089 h 252329"/>
                <a:gd name="connsiteX5" fmla="*/ 1429160 w 2080082"/>
                <a:gd name="connsiteY5" fmla="*/ 250765 h 252329"/>
                <a:gd name="connsiteX6" fmla="*/ 604612 w 2080082"/>
                <a:gd name="connsiteY6" fmla="*/ 51341 h 252329"/>
                <a:gd name="connsiteX7" fmla="*/ 1 w 2080082"/>
                <a:gd name="connsiteY7" fmla="*/ 251554 h 252329"/>
                <a:gd name="connsiteX8" fmla="*/ 2404 w 2080082"/>
                <a:gd name="connsiteY8" fmla="*/ 193043 h 252329"/>
                <a:gd name="connsiteX0" fmla="*/ 2404 w 2080082"/>
                <a:gd name="connsiteY0" fmla="*/ 199361 h 258647"/>
                <a:gd name="connsiteX1" fmla="*/ 559955 w 2080082"/>
                <a:gd name="connsiteY1" fmla="*/ 6357 h 258647"/>
                <a:gd name="connsiteX2" fmla="*/ 1413147 w 2080082"/>
                <a:gd name="connsiteY2" fmla="*/ 218351 h 258647"/>
                <a:gd name="connsiteX3" fmla="*/ 2003085 w 2080082"/>
                <a:gd name="connsiteY3" fmla="*/ 22865 h 258647"/>
                <a:gd name="connsiteX4" fmla="*/ 2010547 w 2080082"/>
                <a:gd name="connsiteY4" fmla="*/ 77407 h 258647"/>
                <a:gd name="connsiteX5" fmla="*/ 1429160 w 2080082"/>
                <a:gd name="connsiteY5" fmla="*/ 257083 h 258647"/>
                <a:gd name="connsiteX6" fmla="*/ 604612 w 2080082"/>
                <a:gd name="connsiteY6" fmla="*/ 57659 h 258647"/>
                <a:gd name="connsiteX7" fmla="*/ 1 w 2080082"/>
                <a:gd name="connsiteY7" fmla="*/ 257872 h 258647"/>
                <a:gd name="connsiteX8" fmla="*/ 2404 w 2080082"/>
                <a:gd name="connsiteY8" fmla="*/ 199361 h 258647"/>
                <a:gd name="connsiteX0" fmla="*/ 2404 w 2051396"/>
                <a:gd name="connsiteY0" fmla="*/ 193043 h 252329"/>
                <a:gd name="connsiteX1" fmla="*/ 559955 w 2051396"/>
                <a:gd name="connsiteY1" fmla="*/ 39 h 252329"/>
                <a:gd name="connsiteX2" fmla="*/ 1413147 w 2051396"/>
                <a:gd name="connsiteY2" fmla="*/ 212033 h 252329"/>
                <a:gd name="connsiteX3" fmla="*/ 2003085 w 2051396"/>
                <a:gd name="connsiteY3" fmla="*/ 16547 h 252329"/>
                <a:gd name="connsiteX4" fmla="*/ 2010547 w 2051396"/>
                <a:gd name="connsiteY4" fmla="*/ 71089 h 252329"/>
                <a:gd name="connsiteX5" fmla="*/ 1429160 w 2051396"/>
                <a:gd name="connsiteY5" fmla="*/ 250765 h 252329"/>
                <a:gd name="connsiteX6" fmla="*/ 604612 w 2051396"/>
                <a:gd name="connsiteY6" fmla="*/ 51341 h 252329"/>
                <a:gd name="connsiteX7" fmla="*/ 1 w 2051396"/>
                <a:gd name="connsiteY7" fmla="*/ 251554 h 252329"/>
                <a:gd name="connsiteX8" fmla="*/ 2404 w 2051396"/>
                <a:gd name="connsiteY8" fmla="*/ 193043 h 252329"/>
                <a:gd name="connsiteX0" fmla="*/ 2404 w 2056650"/>
                <a:gd name="connsiteY0" fmla="*/ 193042 h 252478"/>
                <a:gd name="connsiteX1" fmla="*/ 559955 w 2056650"/>
                <a:gd name="connsiteY1" fmla="*/ 38 h 252478"/>
                <a:gd name="connsiteX2" fmla="*/ 1413147 w 2056650"/>
                <a:gd name="connsiteY2" fmla="*/ 212032 h 252478"/>
                <a:gd name="connsiteX3" fmla="*/ 2003085 w 2056650"/>
                <a:gd name="connsiteY3" fmla="*/ 16546 h 252478"/>
                <a:gd name="connsiteX4" fmla="*/ 2010547 w 2056650"/>
                <a:gd name="connsiteY4" fmla="*/ 71088 h 252478"/>
                <a:gd name="connsiteX5" fmla="*/ 1429160 w 2056650"/>
                <a:gd name="connsiteY5" fmla="*/ 250764 h 252478"/>
                <a:gd name="connsiteX6" fmla="*/ 604612 w 2056650"/>
                <a:gd name="connsiteY6" fmla="*/ 51340 h 252478"/>
                <a:gd name="connsiteX7" fmla="*/ 1 w 2056650"/>
                <a:gd name="connsiteY7" fmla="*/ 251553 h 252478"/>
                <a:gd name="connsiteX8" fmla="*/ 2404 w 2056650"/>
                <a:gd name="connsiteY8" fmla="*/ 193042 h 252478"/>
                <a:gd name="connsiteX0" fmla="*/ 2404 w 2010550"/>
                <a:gd name="connsiteY0" fmla="*/ 193042 h 252016"/>
                <a:gd name="connsiteX1" fmla="*/ 559955 w 2010550"/>
                <a:gd name="connsiteY1" fmla="*/ 38 h 252016"/>
                <a:gd name="connsiteX2" fmla="*/ 1413147 w 2010550"/>
                <a:gd name="connsiteY2" fmla="*/ 212032 h 252016"/>
                <a:gd name="connsiteX3" fmla="*/ 2003085 w 2010550"/>
                <a:gd name="connsiteY3" fmla="*/ 16546 h 252016"/>
                <a:gd name="connsiteX4" fmla="*/ 2010547 w 2010550"/>
                <a:gd name="connsiteY4" fmla="*/ 71088 h 252016"/>
                <a:gd name="connsiteX5" fmla="*/ 1429160 w 2010550"/>
                <a:gd name="connsiteY5" fmla="*/ 250764 h 252016"/>
                <a:gd name="connsiteX6" fmla="*/ 604612 w 2010550"/>
                <a:gd name="connsiteY6" fmla="*/ 51340 h 252016"/>
                <a:gd name="connsiteX7" fmla="*/ 1 w 2010550"/>
                <a:gd name="connsiteY7" fmla="*/ 251553 h 252016"/>
                <a:gd name="connsiteX8" fmla="*/ 2404 w 2010550"/>
                <a:gd name="connsiteY8" fmla="*/ 193042 h 252016"/>
                <a:gd name="connsiteX0" fmla="*/ 2404 w 2010550"/>
                <a:gd name="connsiteY0" fmla="*/ 193042 h 252016"/>
                <a:gd name="connsiteX1" fmla="*/ 559955 w 2010550"/>
                <a:gd name="connsiteY1" fmla="*/ 38 h 252016"/>
                <a:gd name="connsiteX2" fmla="*/ 1413147 w 2010550"/>
                <a:gd name="connsiteY2" fmla="*/ 212032 h 252016"/>
                <a:gd name="connsiteX3" fmla="*/ 2003085 w 2010550"/>
                <a:gd name="connsiteY3" fmla="*/ 16546 h 252016"/>
                <a:gd name="connsiteX4" fmla="*/ 2010547 w 2010550"/>
                <a:gd name="connsiteY4" fmla="*/ 71088 h 252016"/>
                <a:gd name="connsiteX5" fmla="*/ 1429160 w 2010550"/>
                <a:gd name="connsiteY5" fmla="*/ 250764 h 252016"/>
                <a:gd name="connsiteX6" fmla="*/ 604612 w 2010550"/>
                <a:gd name="connsiteY6" fmla="*/ 51340 h 252016"/>
                <a:gd name="connsiteX7" fmla="*/ 1 w 2010550"/>
                <a:gd name="connsiteY7" fmla="*/ 251553 h 252016"/>
                <a:gd name="connsiteX8" fmla="*/ 2404 w 2010550"/>
                <a:gd name="connsiteY8" fmla="*/ 193042 h 252016"/>
                <a:gd name="connsiteX0" fmla="*/ 2404 w 2051834"/>
                <a:gd name="connsiteY0" fmla="*/ 193042 h 261686"/>
                <a:gd name="connsiteX1" fmla="*/ 559955 w 2051834"/>
                <a:gd name="connsiteY1" fmla="*/ 38 h 261686"/>
                <a:gd name="connsiteX2" fmla="*/ 1413147 w 2051834"/>
                <a:gd name="connsiteY2" fmla="*/ 212032 h 261686"/>
                <a:gd name="connsiteX3" fmla="*/ 2003085 w 2051834"/>
                <a:gd name="connsiteY3" fmla="*/ 16546 h 261686"/>
                <a:gd name="connsiteX4" fmla="*/ 2010547 w 2051834"/>
                <a:gd name="connsiteY4" fmla="*/ 71088 h 261686"/>
                <a:gd name="connsiteX5" fmla="*/ 1423241 w 2051834"/>
                <a:gd name="connsiteY5" fmla="*/ 260189 h 261686"/>
                <a:gd name="connsiteX6" fmla="*/ 604612 w 2051834"/>
                <a:gd name="connsiteY6" fmla="*/ 51340 h 261686"/>
                <a:gd name="connsiteX7" fmla="*/ 1 w 2051834"/>
                <a:gd name="connsiteY7" fmla="*/ 251553 h 261686"/>
                <a:gd name="connsiteX8" fmla="*/ 2404 w 2051834"/>
                <a:gd name="connsiteY8" fmla="*/ 193042 h 261686"/>
                <a:gd name="connsiteX0" fmla="*/ 2404 w 2010559"/>
                <a:gd name="connsiteY0" fmla="*/ 193042 h 261431"/>
                <a:gd name="connsiteX1" fmla="*/ 559955 w 2010559"/>
                <a:gd name="connsiteY1" fmla="*/ 38 h 261431"/>
                <a:gd name="connsiteX2" fmla="*/ 1413147 w 2010559"/>
                <a:gd name="connsiteY2" fmla="*/ 212032 h 261431"/>
                <a:gd name="connsiteX3" fmla="*/ 2003085 w 2010559"/>
                <a:gd name="connsiteY3" fmla="*/ 16546 h 261431"/>
                <a:gd name="connsiteX4" fmla="*/ 2010547 w 2010559"/>
                <a:gd name="connsiteY4" fmla="*/ 71088 h 261431"/>
                <a:gd name="connsiteX5" fmla="*/ 1423241 w 2010559"/>
                <a:gd name="connsiteY5" fmla="*/ 260189 h 261431"/>
                <a:gd name="connsiteX6" fmla="*/ 604612 w 2010559"/>
                <a:gd name="connsiteY6" fmla="*/ 51340 h 261431"/>
                <a:gd name="connsiteX7" fmla="*/ 1 w 2010559"/>
                <a:gd name="connsiteY7" fmla="*/ 251553 h 261431"/>
                <a:gd name="connsiteX8" fmla="*/ 2404 w 2010559"/>
                <a:gd name="connsiteY8" fmla="*/ 193042 h 261431"/>
                <a:gd name="connsiteX0" fmla="*/ 2404 w 2010559"/>
                <a:gd name="connsiteY0" fmla="*/ 193340 h 261729"/>
                <a:gd name="connsiteX1" fmla="*/ 559955 w 2010559"/>
                <a:gd name="connsiteY1" fmla="*/ 336 h 261729"/>
                <a:gd name="connsiteX2" fmla="*/ 1413147 w 2010559"/>
                <a:gd name="connsiteY2" fmla="*/ 212330 h 261729"/>
                <a:gd name="connsiteX3" fmla="*/ 2003085 w 2010559"/>
                <a:gd name="connsiteY3" fmla="*/ 16844 h 261729"/>
                <a:gd name="connsiteX4" fmla="*/ 2010547 w 2010559"/>
                <a:gd name="connsiteY4" fmla="*/ 71386 h 261729"/>
                <a:gd name="connsiteX5" fmla="*/ 1423241 w 2010559"/>
                <a:gd name="connsiteY5" fmla="*/ 260487 h 261729"/>
                <a:gd name="connsiteX6" fmla="*/ 604612 w 2010559"/>
                <a:gd name="connsiteY6" fmla="*/ 51638 h 261729"/>
                <a:gd name="connsiteX7" fmla="*/ 1 w 2010559"/>
                <a:gd name="connsiteY7" fmla="*/ 251851 h 261729"/>
                <a:gd name="connsiteX8" fmla="*/ 2404 w 2010559"/>
                <a:gd name="connsiteY8" fmla="*/ 193340 h 261729"/>
                <a:gd name="connsiteX0" fmla="*/ 2404 w 2010559"/>
                <a:gd name="connsiteY0" fmla="*/ 193340 h 261729"/>
                <a:gd name="connsiteX1" fmla="*/ 559955 w 2010559"/>
                <a:gd name="connsiteY1" fmla="*/ 336 h 261729"/>
                <a:gd name="connsiteX2" fmla="*/ 1413147 w 2010559"/>
                <a:gd name="connsiteY2" fmla="*/ 212330 h 261729"/>
                <a:gd name="connsiteX3" fmla="*/ 2003085 w 2010559"/>
                <a:gd name="connsiteY3" fmla="*/ 16844 h 261729"/>
                <a:gd name="connsiteX4" fmla="*/ 2010547 w 2010559"/>
                <a:gd name="connsiteY4" fmla="*/ 71386 h 261729"/>
                <a:gd name="connsiteX5" fmla="*/ 1423241 w 2010559"/>
                <a:gd name="connsiteY5" fmla="*/ 260487 h 261729"/>
                <a:gd name="connsiteX6" fmla="*/ 604612 w 2010559"/>
                <a:gd name="connsiteY6" fmla="*/ 51638 h 261729"/>
                <a:gd name="connsiteX7" fmla="*/ 1 w 2010559"/>
                <a:gd name="connsiteY7" fmla="*/ 251851 h 261729"/>
                <a:gd name="connsiteX8" fmla="*/ 2404 w 2010559"/>
                <a:gd name="connsiteY8" fmla="*/ 193340 h 261729"/>
                <a:gd name="connsiteX0" fmla="*/ 2404 w 2049171"/>
                <a:gd name="connsiteY0" fmla="*/ 193021 h 261410"/>
                <a:gd name="connsiteX1" fmla="*/ 559955 w 2049171"/>
                <a:gd name="connsiteY1" fmla="*/ 17 h 261410"/>
                <a:gd name="connsiteX2" fmla="*/ 1409201 w 2049171"/>
                <a:gd name="connsiteY2" fmla="*/ 205728 h 261410"/>
                <a:gd name="connsiteX3" fmla="*/ 2003085 w 2049171"/>
                <a:gd name="connsiteY3" fmla="*/ 16525 h 261410"/>
                <a:gd name="connsiteX4" fmla="*/ 2010547 w 2049171"/>
                <a:gd name="connsiteY4" fmla="*/ 71067 h 261410"/>
                <a:gd name="connsiteX5" fmla="*/ 1423241 w 2049171"/>
                <a:gd name="connsiteY5" fmla="*/ 260168 h 261410"/>
                <a:gd name="connsiteX6" fmla="*/ 604612 w 2049171"/>
                <a:gd name="connsiteY6" fmla="*/ 51319 h 261410"/>
                <a:gd name="connsiteX7" fmla="*/ 1 w 2049171"/>
                <a:gd name="connsiteY7" fmla="*/ 251532 h 261410"/>
                <a:gd name="connsiteX8" fmla="*/ 2404 w 2049171"/>
                <a:gd name="connsiteY8" fmla="*/ 193021 h 261410"/>
                <a:gd name="connsiteX0" fmla="*/ 2404 w 2048294"/>
                <a:gd name="connsiteY0" fmla="*/ 193021 h 261410"/>
                <a:gd name="connsiteX1" fmla="*/ 559955 w 2048294"/>
                <a:gd name="connsiteY1" fmla="*/ 17 h 261410"/>
                <a:gd name="connsiteX2" fmla="*/ 1409201 w 2048294"/>
                <a:gd name="connsiteY2" fmla="*/ 205728 h 261410"/>
                <a:gd name="connsiteX3" fmla="*/ 2003085 w 2048294"/>
                <a:gd name="connsiteY3" fmla="*/ 16525 h 261410"/>
                <a:gd name="connsiteX4" fmla="*/ 2010547 w 2048294"/>
                <a:gd name="connsiteY4" fmla="*/ 71067 h 261410"/>
                <a:gd name="connsiteX5" fmla="*/ 1423241 w 2048294"/>
                <a:gd name="connsiteY5" fmla="*/ 260168 h 261410"/>
                <a:gd name="connsiteX6" fmla="*/ 604612 w 2048294"/>
                <a:gd name="connsiteY6" fmla="*/ 51319 h 261410"/>
                <a:gd name="connsiteX7" fmla="*/ 1 w 2048294"/>
                <a:gd name="connsiteY7" fmla="*/ 251532 h 261410"/>
                <a:gd name="connsiteX8" fmla="*/ 2404 w 2048294"/>
                <a:gd name="connsiteY8" fmla="*/ 193021 h 261410"/>
                <a:gd name="connsiteX0" fmla="*/ 2404 w 2010559"/>
                <a:gd name="connsiteY0" fmla="*/ 193021 h 261410"/>
                <a:gd name="connsiteX1" fmla="*/ 559955 w 2010559"/>
                <a:gd name="connsiteY1" fmla="*/ 17 h 261410"/>
                <a:gd name="connsiteX2" fmla="*/ 1409201 w 2010559"/>
                <a:gd name="connsiteY2" fmla="*/ 205728 h 261410"/>
                <a:gd name="connsiteX3" fmla="*/ 2003085 w 2010559"/>
                <a:gd name="connsiteY3" fmla="*/ 16525 h 261410"/>
                <a:gd name="connsiteX4" fmla="*/ 2010547 w 2010559"/>
                <a:gd name="connsiteY4" fmla="*/ 71067 h 261410"/>
                <a:gd name="connsiteX5" fmla="*/ 1423241 w 2010559"/>
                <a:gd name="connsiteY5" fmla="*/ 260168 h 261410"/>
                <a:gd name="connsiteX6" fmla="*/ 604612 w 2010559"/>
                <a:gd name="connsiteY6" fmla="*/ 51319 h 261410"/>
                <a:gd name="connsiteX7" fmla="*/ 1 w 2010559"/>
                <a:gd name="connsiteY7" fmla="*/ 251532 h 261410"/>
                <a:gd name="connsiteX8" fmla="*/ 2404 w 2010559"/>
                <a:gd name="connsiteY8" fmla="*/ 193021 h 261410"/>
                <a:gd name="connsiteX0" fmla="*/ 2404 w 2010559"/>
                <a:gd name="connsiteY0" fmla="*/ 193704 h 262093"/>
                <a:gd name="connsiteX1" fmla="*/ 559955 w 2010559"/>
                <a:gd name="connsiteY1" fmla="*/ 700 h 262093"/>
                <a:gd name="connsiteX2" fmla="*/ 1409201 w 2010559"/>
                <a:gd name="connsiteY2" fmla="*/ 206411 h 262093"/>
                <a:gd name="connsiteX3" fmla="*/ 2003085 w 2010559"/>
                <a:gd name="connsiteY3" fmla="*/ 17208 h 262093"/>
                <a:gd name="connsiteX4" fmla="*/ 2010547 w 2010559"/>
                <a:gd name="connsiteY4" fmla="*/ 71750 h 262093"/>
                <a:gd name="connsiteX5" fmla="*/ 1423241 w 2010559"/>
                <a:gd name="connsiteY5" fmla="*/ 260851 h 262093"/>
                <a:gd name="connsiteX6" fmla="*/ 604612 w 2010559"/>
                <a:gd name="connsiteY6" fmla="*/ 52002 h 262093"/>
                <a:gd name="connsiteX7" fmla="*/ 1 w 2010559"/>
                <a:gd name="connsiteY7" fmla="*/ 252215 h 262093"/>
                <a:gd name="connsiteX8" fmla="*/ 2404 w 2010559"/>
                <a:gd name="connsiteY8" fmla="*/ 193704 h 262093"/>
                <a:gd name="connsiteX0" fmla="*/ 2404 w 2010559"/>
                <a:gd name="connsiteY0" fmla="*/ 193218 h 261607"/>
                <a:gd name="connsiteX1" fmla="*/ 559955 w 2010559"/>
                <a:gd name="connsiteY1" fmla="*/ 214 h 261607"/>
                <a:gd name="connsiteX2" fmla="*/ 1409201 w 2010559"/>
                <a:gd name="connsiteY2" fmla="*/ 205925 h 261607"/>
                <a:gd name="connsiteX3" fmla="*/ 2003085 w 2010559"/>
                <a:gd name="connsiteY3" fmla="*/ 16722 h 261607"/>
                <a:gd name="connsiteX4" fmla="*/ 2010547 w 2010559"/>
                <a:gd name="connsiteY4" fmla="*/ 71264 h 261607"/>
                <a:gd name="connsiteX5" fmla="*/ 1423241 w 2010559"/>
                <a:gd name="connsiteY5" fmla="*/ 260365 h 261607"/>
                <a:gd name="connsiteX6" fmla="*/ 604612 w 2010559"/>
                <a:gd name="connsiteY6" fmla="*/ 51516 h 261607"/>
                <a:gd name="connsiteX7" fmla="*/ 1 w 2010559"/>
                <a:gd name="connsiteY7" fmla="*/ 251729 h 261607"/>
                <a:gd name="connsiteX8" fmla="*/ 2404 w 2010559"/>
                <a:gd name="connsiteY8" fmla="*/ 193218 h 261607"/>
                <a:gd name="connsiteX0" fmla="*/ 2404 w 2010559"/>
                <a:gd name="connsiteY0" fmla="*/ 193218 h 261607"/>
                <a:gd name="connsiteX1" fmla="*/ 559955 w 2010559"/>
                <a:gd name="connsiteY1" fmla="*/ 214 h 261607"/>
                <a:gd name="connsiteX2" fmla="*/ 1409201 w 2010559"/>
                <a:gd name="connsiteY2" fmla="*/ 205925 h 261607"/>
                <a:gd name="connsiteX3" fmla="*/ 2003085 w 2010559"/>
                <a:gd name="connsiteY3" fmla="*/ 16722 h 261607"/>
                <a:gd name="connsiteX4" fmla="*/ 2010547 w 2010559"/>
                <a:gd name="connsiteY4" fmla="*/ 71264 h 261607"/>
                <a:gd name="connsiteX5" fmla="*/ 1423241 w 2010559"/>
                <a:gd name="connsiteY5" fmla="*/ 260365 h 261607"/>
                <a:gd name="connsiteX6" fmla="*/ 604612 w 2010559"/>
                <a:gd name="connsiteY6" fmla="*/ 51516 h 261607"/>
                <a:gd name="connsiteX7" fmla="*/ 1 w 2010559"/>
                <a:gd name="connsiteY7" fmla="*/ 251729 h 261607"/>
                <a:gd name="connsiteX8" fmla="*/ 2404 w 2010559"/>
                <a:gd name="connsiteY8" fmla="*/ 193218 h 261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0559" h="261607">
                  <a:moveTo>
                    <a:pt x="2404" y="193218"/>
                  </a:moveTo>
                  <a:cubicBezTo>
                    <a:pt x="2997" y="195284"/>
                    <a:pt x="266297" y="7521"/>
                    <a:pt x="559955" y="214"/>
                  </a:cubicBezTo>
                  <a:cubicBezTo>
                    <a:pt x="853613" y="-7093"/>
                    <a:pt x="1166707" y="174898"/>
                    <a:pt x="1409201" y="205925"/>
                  </a:cubicBezTo>
                  <a:cubicBezTo>
                    <a:pt x="1651695" y="236952"/>
                    <a:pt x="2003489" y="14031"/>
                    <a:pt x="2003085" y="16722"/>
                  </a:cubicBezTo>
                  <a:cubicBezTo>
                    <a:pt x="2002681" y="19413"/>
                    <a:pt x="2008536" y="68358"/>
                    <a:pt x="2010547" y="71264"/>
                  </a:cubicBezTo>
                  <a:cubicBezTo>
                    <a:pt x="2012558" y="74170"/>
                    <a:pt x="1762136" y="279367"/>
                    <a:pt x="1423241" y="260365"/>
                  </a:cubicBezTo>
                  <a:cubicBezTo>
                    <a:pt x="1084346" y="241363"/>
                    <a:pt x="963434" y="72584"/>
                    <a:pt x="604612" y="51516"/>
                  </a:cubicBezTo>
                  <a:cubicBezTo>
                    <a:pt x="269466" y="43016"/>
                    <a:pt x="-257" y="246963"/>
                    <a:pt x="1" y="251729"/>
                  </a:cubicBezTo>
                  <a:cubicBezTo>
                    <a:pt x="259" y="256495"/>
                    <a:pt x="1811" y="191152"/>
                    <a:pt x="2404" y="193218"/>
                  </a:cubicBezTo>
                  <a:close/>
                </a:path>
              </a:pathLst>
            </a:custGeom>
            <a:solidFill>
              <a:schemeClr val="bg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55" name="フリーフォーム: 図形 48">
              <a:extLst>
                <a:ext uri="{FF2B5EF4-FFF2-40B4-BE49-F238E27FC236}">
                  <a16:creationId xmlns:a16="http://schemas.microsoft.com/office/drawing/2014/main" xmlns="" id="{6CC0960A-542F-43CD-A7C7-5A1CFF9EAAA5}"/>
                </a:ext>
              </a:extLst>
            </p:cNvPr>
            <p:cNvSpPr/>
            <p:nvPr/>
          </p:nvSpPr>
          <p:spPr>
            <a:xfrm>
              <a:off x="3387074" y="1624759"/>
              <a:ext cx="2422272" cy="155477"/>
            </a:xfrm>
            <a:custGeom>
              <a:avLst/>
              <a:gdLst>
                <a:gd name="connsiteX0" fmla="*/ 0 w 2967038"/>
                <a:gd name="connsiteY0" fmla="*/ 55202 h 133429"/>
                <a:gd name="connsiteX1" fmla="*/ 866775 w 2967038"/>
                <a:gd name="connsiteY1" fmla="*/ 2814 h 133429"/>
                <a:gd name="connsiteX2" fmla="*/ 2271713 w 2967038"/>
                <a:gd name="connsiteY2" fmla="*/ 131402 h 133429"/>
                <a:gd name="connsiteX3" fmla="*/ 2967038 w 2967038"/>
                <a:gd name="connsiteY3" fmla="*/ 69489 h 133429"/>
                <a:gd name="connsiteX0" fmla="*/ 0 w 2967038"/>
                <a:gd name="connsiteY0" fmla="*/ 70924 h 149151"/>
                <a:gd name="connsiteX1" fmla="*/ 866776 w 2967038"/>
                <a:gd name="connsiteY1" fmla="*/ 2054 h 149151"/>
                <a:gd name="connsiteX2" fmla="*/ 2271713 w 2967038"/>
                <a:gd name="connsiteY2" fmla="*/ 147124 h 149151"/>
                <a:gd name="connsiteX3" fmla="*/ 2967038 w 2967038"/>
                <a:gd name="connsiteY3" fmla="*/ 85211 h 149151"/>
                <a:gd name="connsiteX0" fmla="*/ 0 w 2967038"/>
                <a:gd name="connsiteY0" fmla="*/ 71680 h 165864"/>
                <a:gd name="connsiteX1" fmla="*/ 866776 w 2967038"/>
                <a:gd name="connsiteY1" fmla="*/ 2810 h 165864"/>
                <a:gd name="connsiteX2" fmla="*/ 2271713 w 2967038"/>
                <a:gd name="connsiteY2" fmla="*/ 164362 h 165864"/>
                <a:gd name="connsiteX3" fmla="*/ 2967038 w 2967038"/>
                <a:gd name="connsiteY3" fmla="*/ 85967 h 165864"/>
                <a:gd name="connsiteX0" fmla="*/ 0 w 2967038"/>
                <a:gd name="connsiteY0" fmla="*/ 71680 h 165453"/>
                <a:gd name="connsiteX1" fmla="*/ 866776 w 2967038"/>
                <a:gd name="connsiteY1" fmla="*/ 2810 h 165453"/>
                <a:gd name="connsiteX2" fmla="*/ 2271713 w 2967038"/>
                <a:gd name="connsiteY2" fmla="*/ 164362 h 165453"/>
                <a:gd name="connsiteX3" fmla="*/ 2967038 w 2967038"/>
                <a:gd name="connsiteY3" fmla="*/ 62422 h 165453"/>
                <a:gd name="connsiteX0" fmla="*/ 0 w 2967038"/>
                <a:gd name="connsiteY0" fmla="*/ 71680 h 165621"/>
                <a:gd name="connsiteX1" fmla="*/ 866776 w 2967038"/>
                <a:gd name="connsiteY1" fmla="*/ 2810 h 165621"/>
                <a:gd name="connsiteX2" fmla="*/ 2271713 w 2967038"/>
                <a:gd name="connsiteY2" fmla="*/ 164362 h 165621"/>
                <a:gd name="connsiteX3" fmla="*/ 2967038 w 2967038"/>
                <a:gd name="connsiteY3" fmla="*/ 62422 h 165621"/>
                <a:gd name="connsiteX0" fmla="*/ 0 w 2967038"/>
                <a:gd name="connsiteY0" fmla="*/ 73110 h 167051"/>
                <a:gd name="connsiteX1" fmla="*/ 866776 w 2967038"/>
                <a:gd name="connsiteY1" fmla="*/ 4240 h 167051"/>
                <a:gd name="connsiteX2" fmla="*/ 2271713 w 2967038"/>
                <a:gd name="connsiteY2" fmla="*/ 165792 h 167051"/>
                <a:gd name="connsiteX3" fmla="*/ 2967038 w 2967038"/>
                <a:gd name="connsiteY3" fmla="*/ 63852 h 167051"/>
                <a:gd name="connsiteX0" fmla="*/ 0 w 2967038"/>
                <a:gd name="connsiteY0" fmla="*/ 74401 h 168342"/>
                <a:gd name="connsiteX1" fmla="*/ 866776 w 2967038"/>
                <a:gd name="connsiteY1" fmla="*/ 5531 h 168342"/>
                <a:gd name="connsiteX2" fmla="*/ 2271713 w 2967038"/>
                <a:gd name="connsiteY2" fmla="*/ 167083 h 168342"/>
                <a:gd name="connsiteX3" fmla="*/ 2967038 w 2967038"/>
                <a:gd name="connsiteY3" fmla="*/ 65143 h 168342"/>
                <a:gd name="connsiteX0" fmla="*/ 0 w 2967038"/>
                <a:gd name="connsiteY0" fmla="*/ 75318 h 169259"/>
                <a:gd name="connsiteX1" fmla="*/ 866776 w 2967038"/>
                <a:gd name="connsiteY1" fmla="*/ 6448 h 169259"/>
                <a:gd name="connsiteX2" fmla="*/ 2271713 w 2967038"/>
                <a:gd name="connsiteY2" fmla="*/ 168000 h 169259"/>
                <a:gd name="connsiteX3" fmla="*/ 2967038 w 2967038"/>
                <a:gd name="connsiteY3" fmla="*/ 66060 h 169259"/>
                <a:gd name="connsiteX0" fmla="*/ 0 w 2967038"/>
                <a:gd name="connsiteY0" fmla="*/ 75318 h 169259"/>
                <a:gd name="connsiteX1" fmla="*/ 902551 w 2967038"/>
                <a:gd name="connsiteY1" fmla="*/ 6448 h 169259"/>
                <a:gd name="connsiteX2" fmla="*/ 2271713 w 2967038"/>
                <a:gd name="connsiteY2" fmla="*/ 168000 h 169259"/>
                <a:gd name="connsiteX3" fmla="*/ 2967038 w 2967038"/>
                <a:gd name="connsiteY3" fmla="*/ 66060 h 169259"/>
                <a:gd name="connsiteX0" fmla="*/ 0 w 2967038"/>
                <a:gd name="connsiteY0" fmla="*/ 76262 h 170203"/>
                <a:gd name="connsiteX1" fmla="*/ 902551 w 2967038"/>
                <a:gd name="connsiteY1" fmla="*/ 7392 h 170203"/>
                <a:gd name="connsiteX2" fmla="*/ 2271713 w 2967038"/>
                <a:gd name="connsiteY2" fmla="*/ 168944 h 170203"/>
                <a:gd name="connsiteX3" fmla="*/ 2967038 w 2967038"/>
                <a:gd name="connsiteY3" fmla="*/ 67004 h 170203"/>
                <a:gd name="connsiteX0" fmla="*/ 0 w 2967038"/>
                <a:gd name="connsiteY0" fmla="*/ 78328 h 172269"/>
                <a:gd name="connsiteX1" fmla="*/ 938326 w 2967038"/>
                <a:gd name="connsiteY1" fmla="*/ 7104 h 172269"/>
                <a:gd name="connsiteX2" fmla="*/ 2271713 w 2967038"/>
                <a:gd name="connsiteY2" fmla="*/ 171010 h 172269"/>
                <a:gd name="connsiteX3" fmla="*/ 2967038 w 2967038"/>
                <a:gd name="connsiteY3" fmla="*/ 69070 h 172269"/>
                <a:gd name="connsiteX0" fmla="*/ 0 w 2967038"/>
                <a:gd name="connsiteY0" fmla="*/ 78328 h 172395"/>
                <a:gd name="connsiteX1" fmla="*/ 938326 w 2967038"/>
                <a:gd name="connsiteY1" fmla="*/ 7104 h 172395"/>
                <a:gd name="connsiteX2" fmla="*/ 2271713 w 2967038"/>
                <a:gd name="connsiteY2" fmla="*/ 171010 h 172395"/>
                <a:gd name="connsiteX3" fmla="*/ 2967038 w 2967038"/>
                <a:gd name="connsiteY3" fmla="*/ 69070 h 172395"/>
                <a:gd name="connsiteX0" fmla="*/ 0 w 2973001"/>
                <a:gd name="connsiteY0" fmla="*/ 78328 h 172680"/>
                <a:gd name="connsiteX1" fmla="*/ 938326 w 2973001"/>
                <a:gd name="connsiteY1" fmla="*/ 7104 h 172680"/>
                <a:gd name="connsiteX2" fmla="*/ 2271713 w 2973001"/>
                <a:gd name="connsiteY2" fmla="*/ 171010 h 172680"/>
                <a:gd name="connsiteX3" fmla="*/ 2973001 w 2973001"/>
                <a:gd name="connsiteY3" fmla="*/ 80843 h 172680"/>
                <a:gd name="connsiteX0" fmla="*/ 0 w 2973001"/>
                <a:gd name="connsiteY0" fmla="*/ 78328 h 173079"/>
                <a:gd name="connsiteX1" fmla="*/ 938326 w 2973001"/>
                <a:gd name="connsiteY1" fmla="*/ 7104 h 173079"/>
                <a:gd name="connsiteX2" fmla="*/ 2271713 w 2973001"/>
                <a:gd name="connsiteY2" fmla="*/ 171010 h 173079"/>
                <a:gd name="connsiteX3" fmla="*/ 2973001 w 2973001"/>
                <a:gd name="connsiteY3" fmla="*/ 80843 h 173079"/>
                <a:gd name="connsiteX0" fmla="*/ 0 w 2973001"/>
                <a:gd name="connsiteY0" fmla="*/ 78328 h 172451"/>
                <a:gd name="connsiteX1" fmla="*/ 938326 w 2973001"/>
                <a:gd name="connsiteY1" fmla="*/ 7104 h 172451"/>
                <a:gd name="connsiteX2" fmla="*/ 2271713 w 2973001"/>
                <a:gd name="connsiteY2" fmla="*/ 171010 h 172451"/>
                <a:gd name="connsiteX3" fmla="*/ 2973001 w 2973001"/>
                <a:gd name="connsiteY3" fmla="*/ 80843 h 172451"/>
                <a:gd name="connsiteX0" fmla="*/ 0 w 3028651"/>
                <a:gd name="connsiteY0" fmla="*/ 78328 h 171708"/>
                <a:gd name="connsiteX1" fmla="*/ 938326 w 3028651"/>
                <a:gd name="connsiteY1" fmla="*/ 7104 h 171708"/>
                <a:gd name="connsiteX2" fmla="*/ 2271713 w 3028651"/>
                <a:gd name="connsiteY2" fmla="*/ 171010 h 171708"/>
                <a:gd name="connsiteX3" fmla="*/ 3028651 w 3028651"/>
                <a:gd name="connsiteY3" fmla="*/ 11778 h 171708"/>
                <a:gd name="connsiteX0" fmla="*/ 0 w 3028651"/>
                <a:gd name="connsiteY0" fmla="*/ 74827 h 155723"/>
                <a:gd name="connsiteX1" fmla="*/ 938326 w 3028651"/>
                <a:gd name="connsiteY1" fmla="*/ 3603 h 155723"/>
                <a:gd name="connsiteX2" fmla="*/ 2176312 w 3028651"/>
                <a:gd name="connsiteY2" fmla="*/ 154952 h 155723"/>
                <a:gd name="connsiteX3" fmla="*/ 3028651 w 3028651"/>
                <a:gd name="connsiteY3" fmla="*/ 8277 h 155723"/>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32626"/>
                <a:gd name="connsiteY0" fmla="*/ 143444 h 151365"/>
                <a:gd name="connsiteX1" fmla="*/ 942301 w 3032626"/>
                <a:gd name="connsiteY1" fmla="*/ 16 h 151365"/>
                <a:gd name="connsiteX2" fmla="*/ 2180287 w 3032626"/>
                <a:gd name="connsiteY2" fmla="*/ 151365 h 151365"/>
                <a:gd name="connsiteX3" fmla="*/ 3032626 w 3032626"/>
                <a:gd name="connsiteY3" fmla="*/ 4690 h 151365"/>
                <a:gd name="connsiteX0" fmla="*/ 0 w 3032626"/>
                <a:gd name="connsiteY0" fmla="*/ 143484 h 151405"/>
                <a:gd name="connsiteX1" fmla="*/ 942301 w 3032626"/>
                <a:gd name="connsiteY1" fmla="*/ 56 h 151405"/>
                <a:gd name="connsiteX2" fmla="*/ 2180287 w 3032626"/>
                <a:gd name="connsiteY2" fmla="*/ 151405 h 151405"/>
                <a:gd name="connsiteX3" fmla="*/ 3032626 w 3032626"/>
                <a:gd name="connsiteY3" fmla="*/ 4730 h 151405"/>
                <a:gd name="connsiteX0" fmla="*/ 0 w 3032626"/>
                <a:gd name="connsiteY0" fmla="*/ 143456 h 151377"/>
                <a:gd name="connsiteX1" fmla="*/ 942301 w 3032626"/>
                <a:gd name="connsiteY1" fmla="*/ 28 h 151377"/>
                <a:gd name="connsiteX2" fmla="*/ 2180287 w 3032626"/>
                <a:gd name="connsiteY2" fmla="*/ 151377 h 151377"/>
                <a:gd name="connsiteX3" fmla="*/ 3032626 w 3032626"/>
                <a:gd name="connsiteY3" fmla="*/ 4702 h 151377"/>
                <a:gd name="connsiteX0" fmla="*/ 0 w 3032626"/>
                <a:gd name="connsiteY0" fmla="*/ 145809 h 153730"/>
                <a:gd name="connsiteX1" fmla="*/ 945282 w 3032626"/>
                <a:gd name="connsiteY1" fmla="*/ 26 h 153730"/>
                <a:gd name="connsiteX2" fmla="*/ 2180287 w 3032626"/>
                <a:gd name="connsiteY2" fmla="*/ 153730 h 153730"/>
                <a:gd name="connsiteX3" fmla="*/ 3032626 w 3032626"/>
                <a:gd name="connsiteY3" fmla="*/ 7055 h 153730"/>
                <a:gd name="connsiteX0" fmla="*/ 0 w 3032626"/>
                <a:gd name="connsiteY0" fmla="*/ 145809 h 153730"/>
                <a:gd name="connsiteX1" fmla="*/ 945282 w 3032626"/>
                <a:gd name="connsiteY1" fmla="*/ 26 h 153730"/>
                <a:gd name="connsiteX2" fmla="*/ 2180287 w 3032626"/>
                <a:gd name="connsiteY2" fmla="*/ 153730 h 153730"/>
                <a:gd name="connsiteX3" fmla="*/ 3032626 w 3032626"/>
                <a:gd name="connsiteY3" fmla="*/ 7055 h 153730"/>
              </a:gdLst>
              <a:ahLst/>
              <a:cxnLst>
                <a:cxn ang="0">
                  <a:pos x="connsiteX0" y="connsiteY0"/>
                </a:cxn>
                <a:cxn ang="0">
                  <a:pos x="connsiteX1" y="connsiteY1"/>
                </a:cxn>
                <a:cxn ang="0">
                  <a:pos x="connsiteX2" y="connsiteY2"/>
                </a:cxn>
                <a:cxn ang="0">
                  <a:pos x="connsiteX3" y="connsiteY3"/>
                </a:cxn>
              </a:cxnLst>
              <a:rect l="l" t="t" r="r" b="b"/>
              <a:pathLst>
                <a:path w="3032626" h="153730">
                  <a:moveTo>
                    <a:pt x="0" y="145809"/>
                  </a:moveTo>
                  <a:cubicBezTo>
                    <a:pt x="319603" y="47339"/>
                    <a:pt x="581901" y="-1294"/>
                    <a:pt x="945282" y="26"/>
                  </a:cubicBezTo>
                  <a:cubicBezTo>
                    <a:pt x="1308663" y="1346"/>
                    <a:pt x="1794468" y="148896"/>
                    <a:pt x="2180287" y="153730"/>
                  </a:cubicBezTo>
                  <a:cubicBezTo>
                    <a:pt x="2613806" y="152286"/>
                    <a:pt x="2904703" y="62403"/>
                    <a:pt x="3032626" y="7055"/>
                  </a:cubicBezTo>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Arial" panose="020B0604020202020204" pitchFamily="34" charset="0"/>
              </a:endParaRPr>
            </a:p>
          </p:txBody>
        </p:sp>
        <p:sp>
          <p:nvSpPr>
            <p:cNvPr id="56" name="フリーフォーム: 図形 49">
              <a:extLst>
                <a:ext uri="{FF2B5EF4-FFF2-40B4-BE49-F238E27FC236}">
                  <a16:creationId xmlns:a16="http://schemas.microsoft.com/office/drawing/2014/main" xmlns="" id="{4CAB4A20-59F2-4FBA-8EF3-92BCC0B4A72B}"/>
                </a:ext>
              </a:extLst>
            </p:cNvPr>
            <p:cNvSpPr/>
            <p:nvPr/>
          </p:nvSpPr>
          <p:spPr>
            <a:xfrm>
              <a:off x="3387074" y="1668559"/>
              <a:ext cx="2429416" cy="153177"/>
            </a:xfrm>
            <a:custGeom>
              <a:avLst/>
              <a:gdLst>
                <a:gd name="connsiteX0" fmla="*/ 0 w 2967038"/>
                <a:gd name="connsiteY0" fmla="*/ 55202 h 133429"/>
                <a:gd name="connsiteX1" fmla="*/ 866775 w 2967038"/>
                <a:gd name="connsiteY1" fmla="*/ 2814 h 133429"/>
                <a:gd name="connsiteX2" fmla="*/ 2271713 w 2967038"/>
                <a:gd name="connsiteY2" fmla="*/ 131402 h 133429"/>
                <a:gd name="connsiteX3" fmla="*/ 2967038 w 2967038"/>
                <a:gd name="connsiteY3" fmla="*/ 69489 h 133429"/>
                <a:gd name="connsiteX0" fmla="*/ 0 w 2967038"/>
                <a:gd name="connsiteY0" fmla="*/ 70924 h 149151"/>
                <a:gd name="connsiteX1" fmla="*/ 866776 w 2967038"/>
                <a:gd name="connsiteY1" fmla="*/ 2054 h 149151"/>
                <a:gd name="connsiteX2" fmla="*/ 2271713 w 2967038"/>
                <a:gd name="connsiteY2" fmla="*/ 147124 h 149151"/>
                <a:gd name="connsiteX3" fmla="*/ 2967038 w 2967038"/>
                <a:gd name="connsiteY3" fmla="*/ 85211 h 149151"/>
                <a:gd name="connsiteX0" fmla="*/ 0 w 2967038"/>
                <a:gd name="connsiteY0" fmla="*/ 71680 h 165864"/>
                <a:gd name="connsiteX1" fmla="*/ 866776 w 2967038"/>
                <a:gd name="connsiteY1" fmla="*/ 2810 h 165864"/>
                <a:gd name="connsiteX2" fmla="*/ 2271713 w 2967038"/>
                <a:gd name="connsiteY2" fmla="*/ 164362 h 165864"/>
                <a:gd name="connsiteX3" fmla="*/ 2967038 w 2967038"/>
                <a:gd name="connsiteY3" fmla="*/ 85967 h 165864"/>
                <a:gd name="connsiteX0" fmla="*/ 0 w 2967038"/>
                <a:gd name="connsiteY0" fmla="*/ 71680 h 165453"/>
                <a:gd name="connsiteX1" fmla="*/ 866776 w 2967038"/>
                <a:gd name="connsiteY1" fmla="*/ 2810 h 165453"/>
                <a:gd name="connsiteX2" fmla="*/ 2271713 w 2967038"/>
                <a:gd name="connsiteY2" fmla="*/ 164362 h 165453"/>
                <a:gd name="connsiteX3" fmla="*/ 2967038 w 2967038"/>
                <a:gd name="connsiteY3" fmla="*/ 62422 h 165453"/>
                <a:gd name="connsiteX0" fmla="*/ 0 w 2967038"/>
                <a:gd name="connsiteY0" fmla="*/ 71680 h 165621"/>
                <a:gd name="connsiteX1" fmla="*/ 866776 w 2967038"/>
                <a:gd name="connsiteY1" fmla="*/ 2810 h 165621"/>
                <a:gd name="connsiteX2" fmla="*/ 2271713 w 2967038"/>
                <a:gd name="connsiteY2" fmla="*/ 164362 h 165621"/>
                <a:gd name="connsiteX3" fmla="*/ 2967038 w 2967038"/>
                <a:gd name="connsiteY3" fmla="*/ 62422 h 165621"/>
                <a:gd name="connsiteX0" fmla="*/ 0 w 2967038"/>
                <a:gd name="connsiteY0" fmla="*/ 73110 h 167051"/>
                <a:gd name="connsiteX1" fmla="*/ 866776 w 2967038"/>
                <a:gd name="connsiteY1" fmla="*/ 4240 h 167051"/>
                <a:gd name="connsiteX2" fmla="*/ 2271713 w 2967038"/>
                <a:gd name="connsiteY2" fmla="*/ 165792 h 167051"/>
                <a:gd name="connsiteX3" fmla="*/ 2967038 w 2967038"/>
                <a:gd name="connsiteY3" fmla="*/ 63852 h 167051"/>
                <a:gd name="connsiteX0" fmla="*/ 0 w 2967038"/>
                <a:gd name="connsiteY0" fmla="*/ 74401 h 168342"/>
                <a:gd name="connsiteX1" fmla="*/ 866776 w 2967038"/>
                <a:gd name="connsiteY1" fmla="*/ 5531 h 168342"/>
                <a:gd name="connsiteX2" fmla="*/ 2271713 w 2967038"/>
                <a:gd name="connsiteY2" fmla="*/ 167083 h 168342"/>
                <a:gd name="connsiteX3" fmla="*/ 2967038 w 2967038"/>
                <a:gd name="connsiteY3" fmla="*/ 65143 h 168342"/>
                <a:gd name="connsiteX0" fmla="*/ 0 w 2967038"/>
                <a:gd name="connsiteY0" fmla="*/ 75318 h 169259"/>
                <a:gd name="connsiteX1" fmla="*/ 866776 w 2967038"/>
                <a:gd name="connsiteY1" fmla="*/ 6448 h 169259"/>
                <a:gd name="connsiteX2" fmla="*/ 2271713 w 2967038"/>
                <a:gd name="connsiteY2" fmla="*/ 168000 h 169259"/>
                <a:gd name="connsiteX3" fmla="*/ 2967038 w 2967038"/>
                <a:gd name="connsiteY3" fmla="*/ 66060 h 169259"/>
                <a:gd name="connsiteX0" fmla="*/ 0 w 2967038"/>
                <a:gd name="connsiteY0" fmla="*/ 75318 h 169259"/>
                <a:gd name="connsiteX1" fmla="*/ 902551 w 2967038"/>
                <a:gd name="connsiteY1" fmla="*/ 6448 h 169259"/>
                <a:gd name="connsiteX2" fmla="*/ 2271713 w 2967038"/>
                <a:gd name="connsiteY2" fmla="*/ 168000 h 169259"/>
                <a:gd name="connsiteX3" fmla="*/ 2967038 w 2967038"/>
                <a:gd name="connsiteY3" fmla="*/ 66060 h 169259"/>
                <a:gd name="connsiteX0" fmla="*/ 0 w 2967038"/>
                <a:gd name="connsiteY0" fmla="*/ 76262 h 170203"/>
                <a:gd name="connsiteX1" fmla="*/ 902551 w 2967038"/>
                <a:gd name="connsiteY1" fmla="*/ 7392 h 170203"/>
                <a:gd name="connsiteX2" fmla="*/ 2271713 w 2967038"/>
                <a:gd name="connsiteY2" fmla="*/ 168944 h 170203"/>
                <a:gd name="connsiteX3" fmla="*/ 2967038 w 2967038"/>
                <a:gd name="connsiteY3" fmla="*/ 67004 h 170203"/>
                <a:gd name="connsiteX0" fmla="*/ 0 w 2967038"/>
                <a:gd name="connsiteY0" fmla="*/ 78328 h 172269"/>
                <a:gd name="connsiteX1" fmla="*/ 938326 w 2967038"/>
                <a:gd name="connsiteY1" fmla="*/ 7104 h 172269"/>
                <a:gd name="connsiteX2" fmla="*/ 2271713 w 2967038"/>
                <a:gd name="connsiteY2" fmla="*/ 171010 h 172269"/>
                <a:gd name="connsiteX3" fmla="*/ 2967038 w 2967038"/>
                <a:gd name="connsiteY3" fmla="*/ 69070 h 172269"/>
                <a:gd name="connsiteX0" fmla="*/ 0 w 2967038"/>
                <a:gd name="connsiteY0" fmla="*/ 78328 h 172395"/>
                <a:gd name="connsiteX1" fmla="*/ 938326 w 2967038"/>
                <a:gd name="connsiteY1" fmla="*/ 7104 h 172395"/>
                <a:gd name="connsiteX2" fmla="*/ 2271713 w 2967038"/>
                <a:gd name="connsiteY2" fmla="*/ 171010 h 172395"/>
                <a:gd name="connsiteX3" fmla="*/ 2967038 w 2967038"/>
                <a:gd name="connsiteY3" fmla="*/ 69070 h 172395"/>
                <a:gd name="connsiteX0" fmla="*/ 0 w 2973001"/>
                <a:gd name="connsiteY0" fmla="*/ 78328 h 172680"/>
                <a:gd name="connsiteX1" fmla="*/ 938326 w 2973001"/>
                <a:gd name="connsiteY1" fmla="*/ 7104 h 172680"/>
                <a:gd name="connsiteX2" fmla="*/ 2271713 w 2973001"/>
                <a:gd name="connsiteY2" fmla="*/ 171010 h 172680"/>
                <a:gd name="connsiteX3" fmla="*/ 2973001 w 2973001"/>
                <a:gd name="connsiteY3" fmla="*/ 80843 h 172680"/>
                <a:gd name="connsiteX0" fmla="*/ 0 w 2973001"/>
                <a:gd name="connsiteY0" fmla="*/ 78328 h 173079"/>
                <a:gd name="connsiteX1" fmla="*/ 938326 w 2973001"/>
                <a:gd name="connsiteY1" fmla="*/ 7104 h 173079"/>
                <a:gd name="connsiteX2" fmla="*/ 2271713 w 2973001"/>
                <a:gd name="connsiteY2" fmla="*/ 171010 h 173079"/>
                <a:gd name="connsiteX3" fmla="*/ 2973001 w 2973001"/>
                <a:gd name="connsiteY3" fmla="*/ 80843 h 173079"/>
                <a:gd name="connsiteX0" fmla="*/ 0 w 2973001"/>
                <a:gd name="connsiteY0" fmla="*/ 78328 h 172451"/>
                <a:gd name="connsiteX1" fmla="*/ 938326 w 2973001"/>
                <a:gd name="connsiteY1" fmla="*/ 7104 h 172451"/>
                <a:gd name="connsiteX2" fmla="*/ 2271713 w 2973001"/>
                <a:gd name="connsiteY2" fmla="*/ 171010 h 172451"/>
                <a:gd name="connsiteX3" fmla="*/ 2973001 w 2973001"/>
                <a:gd name="connsiteY3" fmla="*/ 80843 h 172451"/>
                <a:gd name="connsiteX0" fmla="*/ 0 w 3028651"/>
                <a:gd name="connsiteY0" fmla="*/ 78328 h 171708"/>
                <a:gd name="connsiteX1" fmla="*/ 938326 w 3028651"/>
                <a:gd name="connsiteY1" fmla="*/ 7104 h 171708"/>
                <a:gd name="connsiteX2" fmla="*/ 2271713 w 3028651"/>
                <a:gd name="connsiteY2" fmla="*/ 171010 h 171708"/>
                <a:gd name="connsiteX3" fmla="*/ 3028651 w 3028651"/>
                <a:gd name="connsiteY3" fmla="*/ 11778 h 171708"/>
                <a:gd name="connsiteX0" fmla="*/ 0 w 3028651"/>
                <a:gd name="connsiteY0" fmla="*/ 74827 h 155723"/>
                <a:gd name="connsiteX1" fmla="*/ 938326 w 3028651"/>
                <a:gd name="connsiteY1" fmla="*/ 3603 h 155723"/>
                <a:gd name="connsiteX2" fmla="*/ 2176312 w 3028651"/>
                <a:gd name="connsiteY2" fmla="*/ 154952 h 155723"/>
                <a:gd name="connsiteX3" fmla="*/ 3028651 w 3028651"/>
                <a:gd name="connsiteY3" fmla="*/ 8277 h 155723"/>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32626"/>
                <a:gd name="connsiteY0" fmla="*/ 143444 h 151365"/>
                <a:gd name="connsiteX1" fmla="*/ 942301 w 3032626"/>
                <a:gd name="connsiteY1" fmla="*/ 16 h 151365"/>
                <a:gd name="connsiteX2" fmla="*/ 2180287 w 3032626"/>
                <a:gd name="connsiteY2" fmla="*/ 151365 h 151365"/>
                <a:gd name="connsiteX3" fmla="*/ 3032626 w 3032626"/>
                <a:gd name="connsiteY3" fmla="*/ 4690 h 151365"/>
                <a:gd name="connsiteX0" fmla="*/ 0 w 3032626"/>
                <a:gd name="connsiteY0" fmla="*/ 143484 h 151405"/>
                <a:gd name="connsiteX1" fmla="*/ 942301 w 3032626"/>
                <a:gd name="connsiteY1" fmla="*/ 56 h 151405"/>
                <a:gd name="connsiteX2" fmla="*/ 2180287 w 3032626"/>
                <a:gd name="connsiteY2" fmla="*/ 151405 h 151405"/>
                <a:gd name="connsiteX3" fmla="*/ 3032626 w 3032626"/>
                <a:gd name="connsiteY3" fmla="*/ 4730 h 151405"/>
                <a:gd name="connsiteX0" fmla="*/ 0 w 3032626"/>
                <a:gd name="connsiteY0" fmla="*/ 143456 h 151377"/>
                <a:gd name="connsiteX1" fmla="*/ 942301 w 3032626"/>
                <a:gd name="connsiteY1" fmla="*/ 28 h 151377"/>
                <a:gd name="connsiteX2" fmla="*/ 2180287 w 3032626"/>
                <a:gd name="connsiteY2" fmla="*/ 151377 h 151377"/>
                <a:gd name="connsiteX3" fmla="*/ 3032626 w 3032626"/>
                <a:gd name="connsiteY3" fmla="*/ 4702 h 151377"/>
                <a:gd name="connsiteX0" fmla="*/ 0 w 3041570"/>
                <a:gd name="connsiteY0" fmla="*/ 143456 h 151377"/>
                <a:gd name="connsiteX1" fmla="*/ 942301 w 3041570"/>
                <a:gd name="connsiteY1" fmla="*/ 28 h 151377"/>
                <a:gd name="connsiteX2" fmla="*/ 2180287 w 3041570"/>
                <a:gd name="connsiteY2" fmla="*/ 151377 h 151377"/>
                <a:gd name="connsiteX3" fmla="*/ 3041570 w 3041570"/>
                <a:gd name="connsiteY3" fmla="*/ 14120 h 151377"/>
                <a:gd name="connsiteX0" fmla="*/ 0 w 3041570"/>
                <a:gd name="connsiteY0" fmla="*/ 143456 h 151377"/>
                <a:gd name="connsiteX1" fmla="*/ 942301 w 3041570"/>
                <a:gd name="connsiteY1" fmla="*/ 28 h 151377"/>
                <a:gd name="connsiteX2" fmla="*/ 2162400 w 3041570"/>
                <a:gd name="connsiteY2" fmla="*/ 151377 h 151377"/>
                <a:gd name="connsiteX3" fmla="*/ 3041570 w 3041570"/>
                <a:gd name="connsiteY3" fmla="*/ 14120 h 151377"/>
                <a:gd name="connsiteX0" fmla="*/ 0 w 3041570"/>
                <a:gd name="connsiteY0" fmla="*/ 143456 h 151377"/>
                <a:gd name="connsiteX1" fmla="*/ 942301 w 3041570"/>
                <a:gd name="connsiteY1" fmla="*/ 28 h 151377"/>
                <a:gd name="connsiteX2" fmla="*/ 2162400 w 3041570"/>
                <a:gd name="connsiteY2" fmla="*/ 151377 h 151377"/>
                <a:gd name="connsiteX3" fmla="*/ 3041570 w 3041570"/>
                <a:gd name="connsiteY3" fmla="*/ 4702 h 151377"/>
                <a:gd name="connsiteX0" fmla="*/ 0 w 3041570"/>
                <a:gd name="connsiteY0" fmla="*/ 143456 h 151452"/>
                <a:gd name="connsiteX1" fmla="*/ 942301 w 3041570"/>
                <a:gd name="connsiteY1" fmla="*/ 28 h 151452"/>
                <a:gd name="connsiteX2" fmla="*/ 2162400 w 3041570"/>
                <a:gd name="connsiteY2" fmla="*/ 151377 h 151452"/>
                <a:gd name="connsiteX3" fmla="*/ 3041570 w 3041570"/>
                <a:gd name="connsiteY3" fmla="*/ 4702 h 151452"/>
                <a:gd name="connsiteX0" fmla="*/ 0 w 3041570"/>
                <a:gd name="connsiteY0" fmla="*/ 143456 h 151457"/>
                <a:gd name="connsiteX1" fmla="*/ 942301 w 3041570"/>
                <a:gd name="connsiteY1" fmla="*/ 28 h 151457"/>
                <a:gd name="connsiteX2" fmla="*/ 2162400 w 3041570"/>
                <a:gd name="connsiteY2" fmla="*/ 151377 h 151457"/>
                <a:gd name="connsiteX3" fmla="*/ 3041570 w 3041570"/>
                <a:gd name="connsiteY3" fmla="*/ 11765 h 151457"/>
              </a:gdLst>
              <a:ahLst/>
              <a:cxnLst>
                <a:cxn ang="0">
                  <a:pos x="connsiteX0" y="connsiteY0"/>
                </a:cxn>
                <a:cxn ang="0">
                  <a:pos x="connsiteX1" y="connsiteY1"/>
                </a:cxn>
                <a:cxn ang="0">
                  <a:pos x="connsiteX2" y="connsiteY2"/>
                </a:cxn>
                <a:cxn ang="0">
                  <a:pos x="connsiteX3" y="connsiteY3"/>
                </a:cxn>
              </a:cxnLst>
              <a:rect l="l" t="t" r="r" b="b"/>
              <a:pathLst>
                <a:path w="3041570" h="151457">
                  <a:moveTo>
                    <a:pt x="0" y="143456"/>
                  </a:moveTo>
                  <a:cubicBezTo>
                    <a:pt x="319603" y="44986"/>
                    <a:pt x="581901" y="-1292"/>
                    <a:pt x="942301" y="28"/>
                  </a:cubicBezTo>
                  <a:cubicBezTo>
                    <a:pt x="1302701" y="1348"/>
                    <a:pt x="1776581" y="146543"/>
                    <a:pt x="2162400" y="151377"/>
                  </a:cubicBezTo>
                  <a:cubicBezTo>
                    <a:pt x="2616788" y="154643"/>
                    <a:pt x="2919609" y="57695"/>
                    <a:pt x="3041570" y="11765"/>
                  </a:cubicBezTo>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Arial" panose="020B0604020202020204" pitchFamily="34" charset="0"/>
              </a:endParaRPr>
            </a:p>
          </p:txBody>
        </p:sp>
      </p:grpSp>
      <p:grpSp>
        <p:nvGrpSpPr>
          <p:cNvPr id="57" name="グループ化 56">
            <a:extLst>
              <a:ext uri="{FF2B5EF4-FFF2-40B4-BE49-F238E27FC236}">
                <a16:creationId xmlns:a16="http://schemas.microsoft.com/office/drawing/2014/main" xmlns="" id="{A77F25A2-E2A0-4555-8F7D-B863AC4E42F6}"/>
              </a:ext>
            </a:extLst>
          </p:cNvPr>
          <p:cNvGrpSpPr/>
          <p:nvPr/>
        </p:nvGrpSpPr>
        <p:grpSpPr>
          <a:xfrm>
            <a:off x="6135002" y="3439203"/>
            <a:ext cx="2504879" cy="215998"/>
            <a:chOff x="3387074" y="1624759"/>
            <a:chExt cx="2432809" cy="200614"/>
          </a:xfrm>
        </p:grpSpPr>
        <p:sp>
          <p:nvSpPr>
            <p:cNvPr id="58" name="フリーフォーム: 図形 47">
              <a:extLst>
                <a:ext uri="{FF2B5EF4-FFF2-40B4-BE49-F238E27FC236}">
                  <a16:creationId xmlns:a16="http://schemas.microsoft.com/office/drawing/2014/main" xmlns="" id="{2AE1D3C7-DBAD-43B1-A09D-A9F45C18F25B}"/>
                </a:ext>
              </a:extLst>
            </p:cNvPr>
            <p:cNvSpPr/>
            <p:nvPr/>
          </p:nvSpPr>
          <p:spPr>
            <a:xfrm>
              <a:off x="3393383" y="1627088"/>
              <a:ext cx="2426500" cy="198285"/>
            </a:xfrm>
            <a:custGeom>
              <a:avLst/>
              <a:gdLst>
                <a:gd name="connsiteX0" fmla="*/ 82203 w 2169974"/>
                <a:gd name="connsiteY0" fmla="*/ 51598 h 248060"/>
                <a:gd name="connsiteX1" fmla="*/ 777528 w 2169974"/>
                <a:gd name="connsiteY1" fmla="*/ 3973 h 248060"/>
                <a:gd name="connsiteX2" fmla="*/ 1545878 w 2169974"/>
                <a:gd name="connsiteY2" fmla="*/ 146848 h 248060"/>
                <a:gd name="connsiteX3" fmla="*/ 2098328 w 2169974"/>
                <a:gd name="connsiteY3" fmla="*/ 80173 h 248060"/>
                <a:gd name="connsiteX4" fmla="*/ 2091978 w 2169974"/>
                <a:gd name="connsiteY4" fmla="*/ 188123 h 248060"/>
                <a:gd name="connsiteX5" fmla="*/ 1447453 w 2169974"/>
                <a:gd name="connsiteY5" fmla="*/ 245273 h 248060"/>
                <a:gd name="connsiteX6" fmla="*/ 650528 w 2169974"/>
                <a:gd name="connsiteY6" fmla="*/ 102398 h 248060"/>
                <a:gd name="connsiteX7" fmla="*/ 75853 w 2169974"/>
                <a:gd name="connsiteY7" fmla="*/ 175423 h 248060"/>
                <a:gd name="connsiteX8" fmla="*/ 82203 w 2169974"/>
                <a:gd name="connsiteY8" fmla="*/ 51598 h 248060"/>
                <a:gd name="connsiteX0" fmla="*/ 45957 w 2133728"/>
                <a:gd name="connsiteY0" fmla="*/ 50173 h 246635"/>
                <a:gd name="connsiteX1" fmla="*/ 741282 w 2133728"/>
                <a:gd name="connsiteY1" fmla="*/ 2548 h 246635"/>
                <a:gd name="connsiteX2" fmla="*/ 1509632 w 2133728"/>
                <a:gd name="connsiteY2" fmla="*/ 145423 h 246635"/>
                <a:gd name="connsiteX3" fmla="*/ 2062082 w 2133728"/>
                <a:gd name="connsiteY3" fmla="*/ 78748 h 246635"/>
                <a:gd name="connsiteX4" fmla="*/ 2055732 w 2133728"/>
                <a:gd name="connsiteY4" fmla="*/ 186698 h 246635"/>
                <a:gd name="connsiteX5" fmla="*/ 1411207 w 2133728"/>
                <a:gd name="connsiteY5" fmla="*/ 243848 h 246635"/>
                <a:gd name="connsiteX6" fmla="*/ 614282 w 2133728"/>
                <a:gd name="connsiteY6" fmla="*/ 100973 h 246635"/>
                <a:gd name="connsiteX7" fmla="*/ 39607 w 2133728"/>
                <a:gd name="connsiteY7" fmla="*/ 173998 h 246635"/>
                <a:gd name="connsiteX8" fmla="*/ 45957 w 2133728"/>
                <a:gd name="connsiteY8" fmla="*/ 50173 h 246635"/>
                <a:gd name="connsiteX0" fmla="*/ 6356 w 2094127"/>
                <a:gd name="connsiteY0" fmla="*/ 50173 h 246635"/>
                <a:gd name="connsiteX1" fmla="*/ 701681 w 2094127"/>
                <a:gd name="connsiteY1" fmla="*/ 2548 h 246635"/>
                <a:gd name="connsiteX2" fmla="*/ 1470031 w 2094127"/>
                <a:gd name="connsiteY2" fmla="*/ 145423 h 246635"/>
                <a:gd name="connsiteX3" fmla="*/ 2022481 w 2094127"/>
                <a:gd name="connsiteY3" fmla="*/ 78748 h 246635"/>
                <a:gd name="connsiteX4" fmla="*/ 2016131 w 2094127"/>
                <a:gd name="connsiteY4" fmla="*/ 186698 h 246635"/>
                <a:gd name="connsiteX5" fmla="*/ 1371606 w 2094127"/>
                <a:gd name="connsiteY5" fmla="*/ 243848 h 246635"/>
                <a:gd name="connsiteX6" fmla="*/ 574681 w 2094127"/>
                <a:gd name="connsiteY6" fmla="*/ 100973 h 246635"/>
                <a:gd name="connsiteX7" fmla="*/ 6 w 2094127"/>
                <a:gd name="connsiteY7" fmla="*/ 173998 h 246635"/>
                <a:gd name="connsiteX8" fmla="*/ 6356 w 2094127"/>
                <a:gd name="connsiteY8" fmla="*/ 50173 h 246635"/>
                <a:gd name="connsiteX0" fmla="*/ 49743 w 2132752"/>
                <a:gd name="connsiteY0" fmla="*/ 77178 h 245065"/>
                <a:gd name="connsiteX1" fmla="*/ 740306 w 2132752"/>
                <a:gd name="connsiteY1" fmla="*/ 978 h 245065"/>
                <a:gd name="connsiteX2" fmla="*/ 1508656 w 2132752"/>
                <a:gd name="connsiteY2" fmla="*/ 143853 h 245065"/>
                <a:gd name="connsiteX3" fmla="*/ 2061106 w 2132752"/>
                <a:gd name="connsiteY3" fmla="*/ 77178 h 245065"/>
                <a:gd name="connsiteX4" fmla="*/ 2054756 w 2132752"/>
                <a:gd name="connsiteY4" fmla="*/ 185128 h 245065"/>
                <a:gd name="connsiteX5" fmla="*/ 1410231 w 2132752"/>
                <a:gd name="connsiteY5" fmla="*/ 242278 h 245065"/>
                <a:gd name="connsiteX6" fmla="*/ 613306 w 2132752"/>
                <a:gd name="connsiteY6" fmla="*/ 99403 h 245065"/>
                <a:gd name="connsiteX7" fmla="*/ 38631 w 2132752"/>
                <a:gd name="connsiteY7" fmla="*/ 172428 h 245065"/>
                <a:gd name="connsiteX8" fmla="*/ 49743 w 2132752"/>
                <a:gd name="connsiteY8" fmla="*/ 77178 h 245065"/>
                <a:gd name="connsiteX0" fmla="*/ 53123 w 2131369"/>
                <a:gd name="connsiteY0" fmla="*/ 56807 h 246125"/>
                <a:gd name="connsiteX1" fmla="*/ 738923 w 2131369"/>
                <a:gd name="connsiteY1" fmla="*/ 2038 h 246125"/>
                <a:gd name="connsiteX2" fmla="*/ 1507273 w 2131369"/>
                <a:gd name="connsiteY2" fmla="*/ 144913 h 246125"/>
                <a:gd name="connsiteX3" fmla="*/ 2059723 w 2131369"/>
                <a:gd name="connsiteY3" fmla="*/ 78238 h 246125"/>
                <a:gd name="connsiteX4" fmla="*/ 2053373 w 2131369"/>
                <a:gd name="connsiteY4" fmla="*/ 186188 h 246125"/>
                <a:gd name="connsiteX5" fmla="*/ 1408848 w 2131369"/>
                <a:gd name="connsiteY5" fmla="*/ 243338 h 246125"/>
                <a:gd name="connsiteX6" fmla="*/ 611923 w 2131369"/>
                <a:gd name="connsiteY6" fmla="*/ 100463 h 246125"/>
                <a:gd name="connsiteX7" fmla="*/ 37248 w 2131369"/>
                <a:gd name="connsiteY7" fmla="*/ 173488 h 246125"/>
                <a:gd name="connsiteX8" fmla="*/ 53123 w 2131369"/>
                <a:gd name="connsiteY8" fmla="*/ 56807 h 246125"/>
                <a:gd name="connsiteX0" fmla="*/ 53123 w 2131369"/>
                <a:gd name="connsiteY0" fmla="*/ 64930 h 254248"/>
                <a:gd name="connsiteX1" fmla="*/ 738923 w 2131369"/>
                <a:gd name="connsiteY1" fmla="*/ 10161 h 254248"/>
                <a:gd name="connsiteX2" fmla="*/ 1507273 w 2131369"/>
                <a:gd name="connsiteY2" fmla="*/ 153036 h 254248"/>
                <a:gd name="connsiteX3" fmla="*/ 2059723 w 2131369"/>
                <a:gd name="connsiteY3" fmla="*/ 86361 h 254248"/>
                <a:gd name="connsiteX4" fmla="*/ 2053373 w 2131369"/>
                <a:gd name="connsiteY4" fmla="*/ 194311 h 254248"/>
                <a:gd name="connsiteX5" fmla="*/ 1408848 w 2131369"/>
                <a:gd name="connsiteY5" fmla="*/ 251461 h 254248"/>
                <a:gd name="connsiteX6" fmla="*/ 611923 w 2131369"/>
                <a:gd name="connsiteY6" fmla="*/ 108586 h 254248"/>
                <a:gd name="connsiteX7" fmla="*/ 37248 w 2131369"/>
                <a:gd name="connsiteY7" fmla="*/ 181611 h 254248"/>
                <a:gd name="connsiteX8" fmla="*/ 53123 w 2131369"/>
                <a:gd name="connsiteY8" fmla="*/ 64930 h 254248"/>
                <a:gd name="connsiteX0" fmla="*/ 15878 w 2094124"/>
                <a:gd name="connsiteY0" fmla="*/ 64930 h 254248"/>
                <a:gd name="connsiteX1" fmla="*/ 701678 w 2094124"/>
                <a:gd name="connsiteY1" fmla="*/ 10161 h 254248"/>
                <a:gd name="connsiteX2" fmla="*/ 1470028 w 2094124"/>
                <a:gd name="connsiteY2" fmla="*/ 153036 h 254248"/>
                <a:gd name="connsiteX3" fmla="*/ 2022478 w 2094124"/>
                <a:gd name="connsiteY3" fmla="*/ 86361 h 254248"/>
                <a:gd name="connsiteX4" fmla="*/ 2016128 w 2094124"/>
                <a:gd name="connsiteY4" fmla="*/ 194311 h 254248"/>
                <a:gd name="connsiteX5" fmla="*/ 1371603 w 2094124"/>
                <a:gd name="connsiteY5" fmla="*/ 251461 h 254248"/>
                <a:gd name="connsiteX6" fmla="*/ 574678 w 2094124"/>
                <a:gd name="connsiteY6" fmla="*/ 108586 h 254248"/>
                <a:gd name="connsiteX7" fmla="*/ 3 w 2094124"/>
                <a:gd name="connsiteY7" fmla="*/ 181611 h 254248"/>
                <a:gd name="connsiteX8" fmla="*/ 15878 w 2094124"/>
                <a:gd name="connsiteY8" fmla="*/ 64930 h 254248"/>
                <a:gd name="connsiteX0" fmla="*/ 44712 w 2122958"/>
                <a:gd name="connsiteY0" fmla="*/ 67408 h 256726"/>
                <a:gd name="connsiteX1" fmla="*/ 730512 w 2122958"/>
                <a:gd name="connsiteY1" fmla="*/ 12639 h 256726"/>
                <a:gd name="connsiteX2" fmla="*/ 1498862 w 2122958"/>
                <a:gd name="connsiteY2" fmla="*/ 155514 h 256726"/>
                <a:gd name="connsiteX3" fmla="*/ 2051312 w 2122958"/>
                <a:gd name="connsiteY3" fmla="*/ 88839 h 256726"/>
                <a:gd name="connsiteX4" fmla="*/ 2044962 w 2122958"/>
                <a:gd name="connsiteY4" fmla="*/ 196789 h 256726"/>
                <a:gd name="connsiteX5" fmla="*/ 1400437 w 2122958"/>
                <a:gd name="connsiteY5" fmla="*/ 253939 h 256726"/>
                <a:gd name="connsiteX6" fmla="*/ 603512 w 2122958"/>
                <a:gd name="connsiteY6" fmla="*/ 111064 h 256726"/>
                <a:gd name="connsiteX7" fmla="*/ 64556 w 2122958"/>
                <a:gd name="connsiteY7" fmla="*/ 172182 h 256726"/>
                <a:gd name="connsiteX8" fmla="*/ 44712 w 2122958"/>
                <a:gd name="connsiteY8" fmla="*/ 67408 h 256726"/>
                <a:gd name="connsiteX0" fmla="*/ 53032 w 2131278"/>
                <a:gd name="connsiteY0" fmla="*/ 67543 h 256861"/>
                <a:gd name="connsiteX1" fmla="*/ 738832 w 2131278"/>
                <a:gd name="connsiteY1" fmla="*/ 12774 h 256861"/>
                <a:gd name="connsiteX2" fmla="*/ 1507182 w 2131278"/>
                <a:gd name="connsiteY2" fmla="*/ 155649 h 256861"/>
                <a:gd name="connsiteX3" fmla="*/ 2059632 w 2131278"/>
                <a:gd name="connsiteY3" fmla="*/ 88974 h 256861"/>
                <a:gd name="connsiteX4" fmla="*/ 2053282 w 2131278"/>
                <a:gd name="connsiteY4" fmla="*/ 196924 h 256861"/>
                <a:gd name="connsiteX5" fmla="*/ 1408757 w 2131278"/>
                <a:gd name="connsiteY5" fmla="*/ 254074 h 256861"/>
                <a:gd name="connsiteX6" fmla="*/ 611832 w 2131278"/>
                <a:gd name="connsiteY6" fmla="*/ 111199 h 256861"/>
                <a:gd name="connsiteX7" fmla="*/ 46682 w 2131278"/>
                <a:gd name="connsiteY7" fmla="*/ 179461 h 256861"/>
                <a:gd name="connsiteX8" fmla="*/ 53032 w 2131278"/>
                <a:gd name="connsiteY8" fmla="*/ 67543 h 256861"/>
                <a:gd name="connsiteX0" fmla="*/ 6357 w 2084603"/>
                <a:gd name="connsiteY0" fmla="*/ 64871 h 254189"/>
                <a:gd name="connsiteX1" fmla="*/ 692157 w 2084603"/>
                <a:gd name="connsiteY1" fmla="*/ 10102 h 254189"/>
                <a:gd name="connsiteX2" fmla="*/ 1460507 w 2084603"/>
                <a:gd name="connsiteY2" fmla="*/ 152977 h 254189"/>
                <a:gd name="connsiteX3" fmla="*/ 2012957 w 2084603"/>
                <a:gd name="connsiteY3" fmla="*/ 86302 h 254189"/>
                <a:gd name="connsiteX4" fmla="*/ 2006607 w 2084603"/>
                <a:gd name="connsiteY4" fmla="*/ 194252 h 254189"/>
                <a:gd name="connsiteX5" fmla="*/ 1362082 w 2084603"/>
                <a:gd name="connsiteY5" fmla="*/ 251402 h 254189"/>
                <a:gd name="connsiteX6" fmla="*/ 565157 w 2084603"/>
                <a:gd name="connsiteY6" fmla="*/ 108527 h 254189"/>
                <a:gd name="connsiteX7" fmla="*/ 7 w 2084603"/>
                <a:gd name="connsiteY7" fmla="*/ 176789 h 254189"/>
                <a:gd name="connsiteX8" fmla="*/ 6357 w 2084603"/>
                <a:gd name="connsiteY8" fmla="*/ 64871 h 254189"/>
                <a:gd name="connsiteX0" fmla="*/ 6357 w 2101222"/>
                <a:gd name="connsiteY0" fmla="*/ 64871 h 254189"/>
                <a:gd name="connsiteX1" fmla="*/ 692157 w 2101222"/>
                <a:gd name="connsiteY1" fmla="*/ 10102 h 254189"/>
                <a:gd name="connsiteX2" fmla="*/ 1460507 w 2101222"/>
                <a:gd name="connsiteY2" fmla="*/ 152977 h 254189"/>
                <a:gd name="connsiteX3" fmla="*/ 2012957 w 2101222"/>
                <a:gd name="connsiteY3" fmla="*/ 86302 h 254189"/>
                <a:gd name="connsiteX4" fmla="*/ 2006607 w 2101222"/>
                <a:gd name="connsiteY4" fmla="*/ 194252 h 254189"/>
                <a:gd name="connsiteX5" fmla="*/ 1362082 w 2101222"/>
                <a:gd name="connsiteY5" fmla="*/ 251402 h 254189"/>
                <a:gd name="connsiteX6" fmla="*/ 565157 w 2101222"/>
                <a:gd name="connsiteY6" fmla="*/ 108527 h 254189"/>
                <a:gd name="connsiteX7" fmla="*/ 7 w 2101222"/>
                <a:gd name="connsiteY7" fmla="*/ 176789 h 254189"/>
                <a:gd name="connsiteX8" fmla="*/ 6357 w 2101222"/>
                <a:gd name="connsiteY8" fmla="*/ 64871 h 254189"/>
                <a:gd name="connsiteX0" fmla="*/ 6357 w 2056648"/>
                <a:gd name="connsiteY0" fmla="*/ 64871 h 254189"/>
                <a:gd name="connsiteX1" fmla="*/ 692157 w 2056648"/>
                <a:gd name="connsiteY1" fmla="*/ 10102 h 254189"/>
                <a:gd name="connsiteX2" fmla="*/ 1460507 w 2056648"/>
                <a:gd name="connsiteY2" fmla="*/ 152977 h 254189"/>
                <a:gd name="connsiteX3" fmla="*/ 2012957 w 2056648"/>
                <a:gd name="connsiteY3" fmla="*/ 86302 h 254189"/>
                <a:gd name="connsiteX4" fmla="*/ 2006607 w 2056648"/>
                <a:gd name="connsiteY4" fmla="*/ 194252 h 254189"/>
                <a:gd name="connsiteX5" fmla="*/ 1362082 w 2056648"/>
                <a:gd name="connsiteY5" fmla="*/ 251402 h 254189"/>
                <a:gd name="connsiteX6" fmla="*/ 565157 w 2056648"/>
                <a:gd name="connsiteY6" fmla="*/ 108527 h 254189"/>
                <a:gd name="connsiteX7" fmla="*/ 7 w 2056648"/>
                <a:gd name="connsiteY7" fmla="*/ 176789 h 254189"/>
                <a:gd name="connsiteX8" fmla="*/ 6357 w 2056648"/>
                <a:gd name="connsiteY8" fmla="*/ 64871 h 254189"/>
                <a:gd name="connsiteX0" fmla="*/ 6357 w 2012976"/>
                <a:gd name="connsiteY0" fmla="*/ 64871 h 253378"/>
                <a:gd name="connsiteX1" fmla="*/ 692157 w 2012976"/>
                <a:gd name="connsiteY1" fmla="*/ 10102 h 253378"/>
                <a:gd name="connsiteX2" fmla="*/ 1460507 w 2012976"/>
                <a:gd name="connsiteY2" fmla="*/ 152977 h 253378"/>
                <a:gd name="connsiteX3" fmla="*/ 2012957 w 2012976"/>
                <a:gd name="connsiteY3" fmla="*/ 86302 h 253378"/>
                <a:gd name="connsiteX4" fmla="*/ 2006607 w 2012976"/>
                <a:gd name="connsiteY4" fmla="*/ 194252 h 253378"/>
                <a:gd name="connsiteX5" fmla="*/ 1362082 w 2012976"/>
                <a:gd name="connsiteY5" fmla="*/ 251402 h 253378"/>
                <a:gd name="connsiteX6" fmla="*/ 565157 w 2012976"/>
                <a:gd name="connsiteY6" fmla="*/ 108527 h 253378"/>
                <a:gd name="connsiteX7" fmla="*/ 7 w 2012976"/>
                <a:gd name="connsiteY7" fmla="*/ 176789 h 253378"/>
                <a:gd name="connsiteX8" fmla="*/ 6357 w 2012976"/>
                <a:gd name="connsiteY8" fmla="*/ 64871 h 253378"/>
                <a:gd name="connsiteX0" fmla="*/ 6357 w 2012976"/>
                <a:gd name="connsiteY0" fmla="*/ 64871 h 274388"/>
                <a:gd name="connsiteX1" fmla="*/ 692157 w 2012976"/>
                <a:gd name="connsiteY1" fmla="*/ 10102 h 274388"/>
                <a:gd name="connsiteX2" fmla="*/ 1460507 w 2012976"/>
                <a:gd name="connsiteY2" fmla="*/ 152977 h 274388"/>
                <a:gd name="connsiteX3" fmla="*/ 2012957 w 2012976"/>
                <a:gd name="connsiteY3" fmla="*/ 86302 h 274388"/>
                <a:gd name="connsiteX4" fmla="*/ 2006607 w 2012976"/>
                <a:gd name="connsiteY4" fmla="*/ 194252 h 274388"/>
                <a:gd name="connsiteX5" fmla="*/ 1362082 w 2012976"/>
                <a:gd name="connsiteY5" fmla="*/ 251402 h 274388"/>
                <a:gd name="connsiteX6" fmla="*/ 565157 w 2012976"/>
                <a:gd name="connsiteY6" fmla="*/ 108527 h 274388"/>
                <a:gd name="connsiteX7" fmla="*/ 7 w 2012976"/>
                <a:gd name="connsiteY7" fmla="*/ 176789 h 274388"/>
                <a:gd name="connsiteX8" fmla="*/ 6357 w 2012976"/>
                <a:gd name="connsiteY8" fmla="*/ 64871 h 274388"/>
                <a:gd name="connsiteX0" fmla="*/ 6357 w 2012976"/>
                <a:gd name="connsiteY0" fmla="*/ 64871 h 274388"/>
                <a:gd name="connsiteX1" fmla="*/ 692157 w 2012976"/>
                <a:gd name="connsiteY1" fmla="*/ 10102 h 274388"/>
                <a:gd name="connsiteX2" fmla="*/ 1460507 w 2012976"/>
                <a:gd name="connsiteY2" fmla="*/ 152977 h 274388"/>
                <a:gd name="connsiteX3" fmla="*/ 2012957 w 2012976"/>
                <a:gd name="connsiteY3" fmla="*/ 86302 h 274388"/>
                <a:gd name="connsiteX4" fmla="*/ 2006607 w 2012976"/>
                <a:gd name="connsiteY4" fmla="*/ 194252 h 274388"/>
                <a:gd name="connsiteX5" fmla="*/ 1362082 w 2012976"/>
                <a:gd name="connsiteY5" fmla="*/ 251402 h 274388"/>
                <a:gd name="connsiteX6" fmla="*/ 565157 w 2012976"/>
                <a:gd name="connsiteY6" fmla="*/ 108527 h 274388"/>
                <a:gd name="connsiteX7" fmla="*/ 7 w 2012976"/>
                <a:gd name="connsiteY7" fmla="*/ 176789 h 274388"/>
                <a:gd name="connsiteX8" fmla="*/ 6357 w 2012976"/>
                <a:gd name="connsiteY8" fmla="*/ 64871 h 274388"/>
                <a:gd name="connsiteX0" fmla="*/ 54053 w 2060672"/>
                <a:gd name="connsiteY0" fmla="*/ 144028 h 353545"/>
                <a:gd name="connsiteX1" fmla="*/ 753664 w 2060672"/>
                <a:gd name="connsiteY1" fmla="*/ 7575 h 353545"/>
                <a:gd name="connsiteX2" fmla="*/ 1508203 w 2060672"/>
                <a:gd name="connsiteY2" fmla="*/ 232134 h 353545"/>
                <a:gd name="connsiteX3" fmla="*/ 2060653 w 2060672"/>
                <a:gd name="connsiteY3" fmla="*/ 165459 h 353545"/>
                <a:gd name="connsiteX4" fmla="*/ 2054303 w 2060672"/>
                <a:gd name="connsiteY4" fmla="*/ 273409 h 353545"/>
                <a:gd name="connsiteX5" fmla="*/ 1409778 w 2060672"/>
                <a:gd name="connsiteY5" fmla="*/ 330559 h 353545"/>
                <a:gd name="connsiteX6" fmla="*/ 612853 w 2060672"/>
                <a:gd name="connsiteY6" fmla="*/ 187684 h 353545"/>
                <a:gd name="connsiteX7" fmla="*/ 47703 w 2060672"/>
                <a:gd name="connsiteY7" fmla="*/ 255946 h 353545"/>
                <a:gd name="connsiteX8" fmla="*/ 54053 w 2060672"/>
                <a:gd name="connsiteY8" fmla="*/ 144028 h 353545"/>
                <a:gd name="connsiteX0" fmla="*/ 85800 w 2092419"/>
                <a:gd name="connsiteY0" fmla="*/ 144028 h 339362"/>
                <a:gd name="connsiteX1" fmla="*/ 785411 w 2092419"/>
                <a:gd name="connsiteY1" fmla="*/ 7575 h 339362"/>
                <a:gd name="connsiteX2" fmla="*/ 1539950 w 2092419"/>
                <a:gd name="connsiteY2" fmla="*/ 232134 h 339362"/>
                <a:gd name="connsiteX3" fmla="*/ 2092400 w 2092419"/>
                <a:gd name="connsiteY3" fmla="*/ 165459 h 339362"/>
                <a:gd name="connsiteX4" fmla="*/ 2086050 w 2092419"/>
                <a:gd name="connsiteY4" fmla="*/ 273409 h 339362"/>
                <a:gd name="connsiteX5" fmla="*/ 1441525 w 2092419"/>
                <a:gd name="connsiteY5" fmla="*/ 330559 h 339362"/>
                <a:gd name="connsiteX6" fmla="*/ 701819 w 2092419"/>
                <a:gd name="connsiteY6" fmla="*/ 52592 h 339362"/>
                <a:gd name="connsiteX7" fmla="*/ 79450 w 2092419"/>
                <a:gd name="connsiteY7" fmla="*/ 255946 h 339362"/>
                <a:gd name="connsiteX8" fmla="*/ 85800 w 2092419"/>
                <a:gd name="connsiteY8" fmla="*/ 144028 h 339362"/>
                <a:gd name="connsiteX0" fmla="*/ 107394 w 2070605"/>
                <a:gd name="connsiteY0" fmla="*/ 174513 h 332147"/>
                <a:gd name="connsiteX1" fmla="*/ 763597 w 2070605"/>
                <a:gd name="connsiteY1" fmla="*/ 360 h 332147"/>
                <a:gd name="connsiteX2" fmla="*/ 1518136 w 2070605"/>
                <a:gd name="connsiteY2" fmla="*/ 224919 h 332147"/>
                <a:gd name="connsiteX3" fmla="*/ 2070586 w 2070605"/>
                <a:gd name="connsiteY3" fmla="*/ 158244 h 332147"/>
                <a:gd name="connsiteX4" fmla="*/ 2064236 w 2070605"/>
                <a:gd name="connsiteY4" fmla="*/ 266194 h 332147"/>
                <a:gd name="connsiteX5" fmla="*/ 1419711 w 2070605"/>
                <a:gd name="connsiteY5" fmla="*/ 323344 h 332147"/>
                <a:gd name="connsiteX6" fmla="*/ 680005 w 2070605"/>
                <a:gd name="connsiteY6" fmla="*/ 45377 h 332147"/>
                <a:gd name="connsiteX7" fmla="*/ 57636 w 2070605"/>
                <a:gd name="connsiteY7" fmla="*/ 248731 h 332147"/>
                <a:gd name="connsiteX8" fmla="*/ 107394 w 2070605"/>
                <a:gd name="connsiteY8" fmla="*/ 174513 h 332147"/>
                <a:gd name="connsiteX0" fmla="*/ 110399 w 2073610"/>
                <a:gd name="connsiteY0" fmla="*/ 174633 h 332267"/>
                <a:gd name="connsiteX1" fmla="*/ 766602 w 2073610"/>
                <a:gd name="connsiteY1" fmla="*/ 480 h 332267"/>
                <a:gd name="connsiteX2" fmla="*/ 1521141 w 2073610"/>
                <a:gd name="connsiteY2" fmla="*/ 225039 h 332267"/>
                <a:gd name="connsiteX3" fmla="*/ 2073591 w 2073610"/>
                <a:gd name="connsiteY3" fmla="*/ 158364 h 332267"/>
                <a:gd name="connsiteX4" fmla="*/ 2067241 w 2073610"/>
                <a:gd name="connsiteY4" fmla="*/ 266314 h 332267"/>
                <a:gd name="connsiteX5" fmla="*/ 1422716 w 2073610"/>
                <a:gd name="connsiteY5" fmla="*/ 323464 h 332267"/>
                <a:gd name="connsiteX6" fmla="*/ 683010 w 2073610"/>
                <a:gd name="connsiteY6" fmla="*/ 45497 h 332267"/>
                <a:gd name="connsiteX7" fmla="*/ 60641 w 2073610"/>
                <a:gd name="connsiteY7" fmla="*/ 248851 h 332267"/>
                <a:gd name="connsiteX8" fmla="*/ 110399 w 2073610"/>
                <a:gd name="connsiteY8" fmla="*/ 174633 h 332267"/>
                <a:gd name="connsiteX0" fmla="*/ 98369 w 2085257"/>
                <a:gd name="connsiteY0" fmla="*/ 174633 h 332267"/>
                <a:gd name="connsiteX1" fmla="*/ 778249 w 2085257"/>
                <a:gd name="connsiteY1" fmla="*/ 480 h 332267"/>
                <a:gd name="connsiteX2" fmla="*/ 1532788 w 2085257"/>
                <a:gd name="connsiteY2" fmla="*/ 225039 h 332267"/>
                <a:gd name="connsiteX3" fmla="*/ 2085238 w 2085257"/>
                <a:gd name="connsiteY3" fmla="*/ 158364 h 332267"/>
                <a:gd name="connsiteX4" fmla="*/ 2078888 w 2085257"/>
                <a:gd name="connsiteY4" fmla="*/ 266314 h 332267"/>
                <a:gd name="connsiteX5" fmla="*/ 1434363 w 2085257"/>
                <a:gd name="connsiteY5" fmla="*/ 323464 h 332267"/>
                <a:gd name="connsiteX6" fmla="*/ 694657 w 2085257"/>
                <a:gd name="connsiteY6" fmla="*/ 45497 h 332267"/>
                <a:gd name="connsiteX7" fmla="*/ 72288 w 2085257"/>
                <a:gd name="connsiteY7" fmla="*/ 248851 h 332267"/>
                <a:gd name="connsiteX8" fmla="*/ 98369 w 2085257"/>
                <a:gd name="connsiteY8" fmla="*/ 174633 h 332267"/>
                <a:gd name="connsiteX0" fmla="*/ 98369 w 2085257"/>
                <a:gd name="connsiteY0" fmla="*/ 182258 h 339892"/>
                <a:gd name="connsiteX1" fmla="*/ 778249 w 2085257"/>
                <a:gd name="connsiteY1" fmla="*/ 8105 h 339892"/>
                <a:gd name="connsiteX2" fmla="*/ 1532788 w 2085257"/>
                <a:gd name="connsiteY2" fmla="*/ 232664 h 339892"/>
                <a:gd name="connsiteX3" fmla="*/ 2085238 w 2085257"/>
                <a:gd name="connsiteY3" fmla="*/ 165989 h 339892"/>
                <a:gd name="connsiteX4" fmla="*/ 2078888 w 2085257"/>
                <a:gd name="connsiteY4" fmla="*/ 273939 h 339892"/>
                <a:gd name="connsiteX5" fmla="*/ 1434363 w 2085257"/>
                <a:gd name="connsiteY5" fmla="*/ 331089 h 339892"/>
                <a:gd name="connsiteX6" fmla="*/ 694657 w 2085257"/>
                <a:gd name="connsiteY6" fmla="*/ 53122 h 339892"/>
                <a:gd name="connsiteX7" fmla="*/ 72288 w 2085257"/>
                <a:gd name="connsiteY7" fmla="*/ 256476 h 339892"/>
                <a:gd name="connsiteX8" fmla="*/ 98369 w 2085257"/>
                <a:gd name="connsiteY8" fmla="*/ 182258 h 339892"/>
                <a:gd name="connsiteX0" fmla="*/ 122543 w 2109431"/>
                <a:gd name="connsiteY0" fmla="*/ 182258 h 339892"/>
                <a:gd name="connsiteX1" fmla="*/ 802423 w 2109431"/>
                <a:gd name="connsiteY1" fmla="*/ 8105 h 339892"/>
                <a:gd name="connsiteX2" fmla="*/ 1556962 w 2109431"/>
                <a:gd name="connsiteY2" fmla="*/ 232664 h 339892"/>
                <a:gd name="connsiteX3" fmla="*/ 2109412 w 2109431"/>
                <a:gd name="connsiteY3" fmla="*/ 165989 h 339892"/>
                <a:gd name="connsiteX4" fmla="*/ 2103062 w 2109431"/>
                <a:gd name="connsiteY4" fmla="*/ 273939 h 339892"/>
                <a:gd name="connsiteX5" fmla="*/ 1458537 w 2109431"/>
                <a:gd name="connsiteY5" fmla="*/ 331089 h 339892"/>
                <a:gd name="connsiteX6" fmla="*/ 718831 w 2109431"/>
                <a:gd name="connsiteY6" fmla="*/ 53122 h 339892"/>
                <a:gd name="connsiteX7" fmla="*/ 96462 w 2109431"/>
                <a:gd name="connsiteY7" fmla="*/ 256476 h 339892"/>
                <a:gd name="connsiteX8" fmla="*/ 122543 w 2109431"/>
                <a:gd name="connsiteY8" fmla="*/ 182258 h 339892"/>
                <a:gd name="connsiteX0" fmla="*/ 62928 w 2049816"/>
                <a:gd name="connsiteY0" fmla="*/ 182258 h 339892"/>
                <a:gd name="connsiteX1" fmla="*/ 742808 w 2049816"/>
                <a:gd name="connsiteY1" fmla="*/ 8105 h 339892"/>
                <a:gd name="connsiteX2" fmla="*/ 1497347 w 2049816"/>
                <a:gd name="connsiteY2" fmla="*/ 232664 h 339892"/>
                <a:gd name="connsiteX3" fmla="*/ 2049797 w 2049816"/>
                <a:gd name="connsiteY3" fmla="*/ 165989 h 339892"/>
                <a:gd name="connsiteX4" fmla="*/ 2043447 w 2049816"/>
                <a:gd name="connsiteY4" fmla="*/ 273939 h 339892"/>
                <a:gd name="connsiteX5" fmla="*/ 1398922 w 2049816"/>
                <a:gd name="connsiteY5" fmla="*/ 331089 h 339892"/>
                <a:gd name="connsiteX6" fmla="*/ 659216 w 2049816"/>
                <a:gd name="connsiteY6" fmla="*/ 53122 h 339892"/>
                <a:gd name="connsiteX7" fmla="*/ 36847 w 2049816"/>
                <a:gd name="connsiteY7" fmla="*/ 256476 h 339892"/>
                <a:gd name="connsiteX8" fmla="*/ 62928 w 2049816"/>
                <a:gd name="connsiteY8" fmla="*/ 182258 h 339892"/>
                <a:gd name="connsiteX0" fmla="*/ 26132 w 2013020"/>
                <a:gd name="connsiteY0" fmla="*/ 179793 h 337427"/>
                <a:gd name="connsiteX1" fmla="*/ 706012 w 2013020"/>
                <a:gd name="connsiteY1" fmla="*/ 5640 h 337427"/>
                <a:gd name="connsiteX2" fmla="*/ 1460551 w 2013020"/>
                <a:gd name="connsiteY2" fmla="*/ 230199 h 337427"/>
                <a:gd name="connsiteX3" fmla="*/ 2013001 w 2013020"/>
                <a:gd name="connsiteY3" fmla="*/ 163524 h 337427"/>
                <a:gd name="connsiteX4" fmla="*/ 2006651 w 2013020"/>
                <a:gd name="connsiteY4" fmla="*/ 271474 h 337427"/>
                <a:gd name="connsiteX5" fmla="*/ 1362126 w 2013020"/>
                <a:gd name="connsiteY5" fmla="*/ 328624 h 337427"/>
                <a:gd name="connsiteX6" fmla="*/ 622420 w 2013020"/>
                <a:gd name="connsiteY6" fmla="*/ 50657 h 337427"/>
                <a:gd name="connsiteX7" fmla="*/ 51 w 2013020"/>
                <a:gd name="connsiteY7" fmla="*/ 254011 h 337427"/>
                <a:gd name="connsiteX8" fmla="*/ 26132 w 2013020"/>
                <a:gd name="connsiteY8" fmla="*/ 179793 h 337427"/>
                <a:gd name="connsiteX0" fmla="*/ 26132 w 2013020"/>
                <a:gd name="connsiteY0" fmla="*/ 182829 h 340463"/>
                <a:gd name="connsiteX1" fmla="*/ 706012 w 2013020"/>
                <a:gd name="connsiteY1" fmla="*/ 8676 h 340463"/>
                <a:gd name="connsiteX2" fmla="*/ 1460551 w 2013020"/>
                <a:gd name="connsiteY2" fmla="*/ 233235 h 340463"/>
                <a:gd name="connsiteX3" fmla="*/ 2013001 w 2013020"/>
                <a:gd name="connsiteY3" fmla="*/ 166560 h 340463"/>
                <a:gd name="connsiteX4" fmla="*/ 2006651 w 2013020"/>
                <a:gd name="connsiteY4" fmla="*/ 274510 h 340463"/>
                <a:gd name="connsiteX5" fmla="*/ 1362126 w 2013020"/>
                <a:gd name="connsiteY5" fmla="*/ 331660 h 340463"/>
                <a:gd name="connsiteX6" fmla="*/ 622420 w 2013020"/>
                <a:gd name="connsiteY6" fmla="*/ 53693 h 340463"/>
                <a:gd name="connsiteX7" fmla="*/ 51 w 2013020"/>
                <a:gd name="connsiteY7" fmla="*/ 257047 h 340463"/>
                <a:gd name="connsiteX8" fmla="*/ 26132 w 2013020"/>
                <a:gd name="connsiteY8" fmla="*/ 182829 h 340463"/>
                <a:gd name="connsiteX0" fmla="*/ 53363 w 2056036"/>
                <a:gd name="connsiteY0" fmla="*/ 183757 h 331966"/>
                <a:gd name="connsiteX1" fmla="*/ 749028 w 2056036"/>
                <a:gd name="connsiteY1" fmla="*/ 179 h 331966"/>
                <a:gd name="connsiteX2" fmla="*/ 1503567 w 2056036"/>
                <a:gd name="connsiteY2" fmla="*/ 224738 h 331966"/>
                <a:gd name="connsiteX3" fmla="*/ 2056017 w 2056036"/>
                <a:gd name="connsiteY3" fmla="*/ 158063 h 331966"/>
                <a:gd name="connsiteX4" fmla="*/ 2049667 w 2056036"/>
                <a:gd name="connsiteY4" fmla="*/ 266013 h 331966"/>
                <a:gd name="connsiteX5" fmla="*/ 1405142 w 2056036"/>
                <a:gd name="connsiteY5" fmla="*/ 323163 h 331966"/>
                <a:gd name="connsiteX6" fmla="*/ 665436 w 2056036"/>
                <a:gd name="connsiteY6" fmla="*/ 45196 h 331966"/>
                <a:gd name="connsiteX7" fmla="*/ 43067 w 2056036"/>
                <a:gd name="connsiteY7" fmla="*/ 248550 h 331966"/>
                <a:gd name="connsiteX8" fmla="*/ 53363 w 2056036"/>
                <a:gd name="connsiteY8" fmla="*/ 183757 h 331966"/>
                <a:gd name="connsiteX0" fmla="*/ 53363 w 2056036"/>
                <a:gd name="connsiteY0" fmla="*/ 193167 h 341376"/>
                <a:gd name="connsiteX1" fmla="*/ 749028 w 2056036"/>
                <a:gd name="connsiteY1" fmla="*/ 9589 h 341376"/>
                <a:gd name="connsiteX2" fmla="*/ 1503567 w 2056036"/>
                <a:gd name="connsiteY2" fmla="*/ 234148 h 341376"/>
                <a:gd name="connsiteX3" fmla="*/ 2056017 w 2056036"/>
                <a:gd name="connsiteY3" fmla="*/ 167473 h 341376"/>
                <a:gd name="connsiteX4" fmla="*/ 2049667 w 2056036"/>
                <a:gd name="connsiteY4" fmla="*/ 275423 h 341376"/>
                <a:gd name="connsiteX5" fmla="*/ 1405142 w 2056036"/>
                <a:gd name="connsiteY5" fmla="*/ 332573 h 341376"/>
                <a:gd name="connsiteX6" fmla="*/ 665436 w 2056036"/>
                <a:gd name="connsiteY6" fmla="*/ 54606 h 341376"/>
                <a:gd name="connsiteX7" fmla="*/ 43067 w 2056036"/>
                <a:gd name="connsiteY7" fmla="*/ 257960 h 341376"/>
                <a:gd name="connsiteX8" fmla="*/ 53363 w 2056036"/>
                <a:gd name="connsiteY8" fmla="*/ 193167 h 341376"/>
                <a:gd name="connsiteX0" fmla="*/ 10423 w 2013096"/>
                <a:gd name="connsiteY0" fmla="*/ 193167 h 341376"/>
                <a:gd name="connsiteX1" fmla="*/ 706088 w 2013096"/>
                <a:gd name="connsiteY1" fmla="*/ 9589 h 341376"/>
                <a:gd name="connsiteX2" fmla="*/ 1460627 w 2013096"/>
                <a:gd name="connsiteY2" fmla="*/ 234148 h 341376"/>
                <a:gd name="connsiteX3" fmla="*/ 2013077 w 2013096"/>
                <a:gd name="connsiteY3" fmla="*/ 167473 h 341376"/>
                <a:gd name="connsiteX4" fmla="*/ 2006727 w 2013096"/>
                <a:gd name="connsiteY4" fmla="*/ 275423 h 341376"/>
                <a:gd name="connsiteX5" fmla="*/ 1362202 w 2013096"/>
                <a:gd name="connsiteY5" fmla="*/ 332573 h 341376"/>
                <a:gd name="connsiteX6" fmla="*/ 622496 w 2013096"/>
                <a:gd name="connsiteY6" fmla="*/ 54606 h 341376"/>
                <a:gd name="connsiteX7" fmla="*/ 127 w 2013096"/>
                <a:gd name="connsiteY7" fmla="*/ 257960 h 341376"/>
                <a:gd name="connsiteX8" fmla="*/ 10423 w 2013096"/>
                <a:gd name="connsiteY8" fmla="*/ 193167 h 341376"/>
                <a:gd name="connsiteX0" fmla="*/ 45237 w 2047910"/>
                <a:gd name="connsiteY0" fmla="*/ 194405 h 342614"/>
                <a:gd name="connsiteX1" fmla="*/ 740902 w 2047910"/>
                <a:gd name="connsiteY1" fmla="*/ 10827 h 342614"/>
                <a:gd name="connsiteX2" fmla="*/ 1495441 w 2047910"/>
                <a:gd name="connsiteY2" fmla="*/ 235386 h 342614"/>
                <a:gd name="connsiteX3" fmla="*/ 2047891 w 2047910"/>
                <a:gd name="connsiteY3" fmla="*/ 168711 h 342614"/>
                <a:gd name="connsiteX4" fmla="*/ 2041541 w 2047910"/>
                <a:gd name="connsiteY4" fmla="*/ 276661 h 342614"/>
                <a:gd name="connsiteX5" fmla="*/ 1397016 w 2047910"/>
                <a:gd name="connsiteY5" fmla="*/ 333811 h 342614"/>
                <a:gd name="connsiteX6" fmla="*/ 657310 w 2047910"/>
                <a:gd name="connsiteY6" fmla="*/ 55844 h 342614"/>
                <a:gd name="connsiteX7" fmla="*/ 66510 w 2047910"/>
                <a:gd name="connsiteY7" fmla="*/ 218356 h 342614"/>
                <a:gd name="connsiteX8" fmla="*/ 45237 w 2047910"/>
                <a:gd name="connsiteY8" fmla="*/ 194405 h 342614"/>
                <a:gd name="connsiteX0" fmla="*/ 53335 w 2056008"/>
                <a:gd name="connsiteY0" fmla="*/ 194555 h 342764"/>
                <a:gd name="connsiteX1" fmla="*/ 749000 w 2056008"/>
                <a:gd name="connsiteY1" fmla="*/ 10977 h 342764"/>
                <a:gd name="connsiteX2" fmla="*/ 1503539 w 2056008"/>
                <a:gd name="connsiteY2" fmla="*/ 235536 h 342764"/>
                <a:gd name="connsiteX3" fmla="*/ 2055989 w 2056008"/>
                <a:gd name="connsiteY3" fmla="*/ 168861 h 342764"/>
                <a:gd name="connsiteX4" fmla="*/ 2049639 w 2056008"/>
                <a:gd name="connsiteY4" fmla="*/ 276811 h 342764"/>
                <a:gd name="connsiteX5" fmla="*/ 1405114 w 2056008"/>
                <a:gd name="connsiteY5" fmla="*/ 333961 h 342764"/>
                <a:gd name="connsiteX6" fmla="*/ 665408 w 2056008"/>
                <a:gd name="connsiteY6" fmla="*/ 55994 h 342764"/>
                <a:gd name="connsiteX7" fmla="*/ 48959 w 2056008"/>
                <a:gd name="connsiteY7" fmla="*/ 240499 h 342764"/>
                <a:gd name="connsiteX8" fmla="*/ 53335 w 2056008"/>
                <a:gd name="connsiteY8" fmla="*/ 194555 h 342764"/>
                <a:gd name="connsiteX0" fmla="*/ 94190 w 2075160"/>
                <a:gd name="connsiteY0" fmla="*/ 199367 h 331868"/>
                <a:gd name="connsiteX1" fmla="*/ 768152 w 2075160"/>
                <a:gd name="connsiteY1" fmla="*/ 81 h 331868"/>
                <a:gd name="connsiteX2" fmla="*/ 1522691 w 2075160"/>
                <a:gd name="connsiteY2" fmla="*/ 224640 h 331868"/>
                <a:gd name="connsiteX3" fmla="*/ 2075141 w 2075160"/>
                <a:gd name="connsiteY3" fmla="*/ 157965 h 331868"/>
                <a:gd name="connsiteX4" fmla="*/ 2068791 w 2075160"/>
                <a:gd name="connsiteY4" fmla="*/ 265915 h 331868"/>
                <a:gd name="connsiteX5" fmla="*/ 1424266 w 2075160"/>
                <a:gd name="connsiteY5" fmla="*/ 323065 h 331868"/>
                <a:gd name="connsiteX6" fmla="*/ 684560 w 2075160"/>
                <a:gd name="connsiteY6" fmla="*/ 45098 h 331868"/>
                <a:gd name="connsiteX7" fmla="*/ 68111 w 2075160"/>
                <a:gd name="connsiteY7" fmla="*/ 229603 h 331868"/>
                <a:gd name="connsiteX8" fmla="*/ 94190 w 2075160"/>
                <a:gd name="connsiteY8" fmla="*/ 199367 h 331868"/>
                <a:gd name="connsiteX0" fmla="*/ 85060 w 2085760"/>
                <a:gd name="connsiteY0" fmla="*/ 183800 h 332009"/>
                <a:gd name="connsiteX1" fmla="*/ 778752 w 2085760"/>
                <a:gd name="connsiteY1" fmla="*/ 222 h 332009"/>
                <a:gd name="connsiteX2" fmla="*/ 1533291 w 2085760"/>
                <a:gd name="connsiteY2" fmla="*/ 224781 h 332009"/>
                <a:gd name="connsiteX3" fmla="*/ 2085741 w 2085760"/>
                <a:gd name="connsiteY3" fmla="*/ 158106 h 332009"/>
                <a:gd name="connsiteX4" fmla="*/ 2079391 w 2085760"/>
                <a:gd name="connsiteY4" fmla="*/ 266056 h 332009"/>
                <a:gd name="connsiteX5" fmla="*/ 1434866 w 2085760"/>
                <a:gd name="connsiteY5" fmla="*/ 323206 h 332009"/>
                <a:gd name="connsiteX6" fmla="*/ 695160 w 2085760"/>
                <a:gd name="connsiteY6" fmla="*/ 45239 h 332009"/>
                <a:gd name="connsiteX7" fmla="*/ 78711 w 2085760"/>
                <a:gd name="connsiteY7" fmla="*/ 229744 h 332009"/>
                <a:gd name="connsiteX8" fmla="*/ 85060 w 2085760"/>
                <a:gd name="connsiteY8" fmla="*/ 183800 h 332009"/>
                <a:gd name="connsiteX0" fmla="*/ 49597 w 2050297"/>
                <a:gd name="connsiteY0" fmla="*/ 183758 h 331967"/>
                <a:gd name="connsiteX1" fmla="*/ 743289 w 2050297"/>
                <a:gd name="connsiteY1" fmla="*/ 180 h 331967"/>
                <a:gd name="connsiteX2" fmla="*/ 1497828 w 2050297"/>
                <a:gd name="connsiteY2" fmla="*/ 224739 h 331967"/>
                <a:gd name="connsiteX3" fmla="*/ 2050278 w 2050297"/>
                <a:gd name="connsiteY3" fmla="*/ 158064 h 331967"/>
                <a:gd name="connsiteX4" fmla="*/ 2043928 w 2050297"/>
                <a:gd name="connsiteY4" fmla="*/ 266014 h 331967"/>
                <a:gd name="connsiteX5" fmla="*/ 1399403 w 2050297"/>
                <a:gd name="connsiteY5" fmla="*/ 323164 h 331967"/>
                <a:gd name="connsiteX6" fmla="*/ 659697 w 2050297"/>
                <a:gd name="connsiteY6" fmla="*/ 45197 h 331967"/>
                <a:gd name="connsiteX7" fmla="*/ 43248 w 2050297"/>
                <a:gd name="connsiteY7" fmla="*/ 229702 h 331967"/>
                <a:gd name="connsiteX8" fmla="*/ 49597 w 2050297"/>
                <a:gd name="connsiteY8" fmla="*/ 183758 h 331967"/>
                <a:gd name="connsiteX0" fmla="*/ 6877 w 2007577"/>
                <a:gd name="connsiteY0" fmla="*/ 183758 h 331967"/>
                <a:gd name="connsiteX1" fmla="*/ 700569 w 2007577"/>
                <a:gd name="connsiteY1" fmla="*/ 180 h 331967"/>
                <a:gd name="connsiteX2" fmla="*/ 1455108 w 2007577"/>
                <a:gd name="connsiteY2" fmla="*/ 224739 h 331967"/>
                <a:gd name="connsiteX3" fmla="*/ 2007558 w 2007577"/>
                <a:gd name="connsiteY3" fmla="*/ 158064 h 331967"/>
                <a:gd name="connsiteX4" fmla="*/ 2001208 w 2007577"/>
                <a:gd name="connsiteY4" fmla="*/ 266014 h 331967"/>
                <a:gd name="connsiteX5" fmla="*/ 1356683 w 2007577"/>
                <a:gd name="connsiteY5" fmla="*/ 323164 h 331967"/>
                <a:gd name="connsiteX6" fmla="*/ 616977 w 2007577"/>
                <a:gd name="connsiteY6" fmla="*/ 45197 h 331967"/>
                <a:gd name="connsiteX7" fmla="*/ 528 w 2007577"/>
                <a:gd name="connsiteY7" fmla="*/ 229702 h 331967"/>
                <a:gd name="connsiteX8" fmla="*/ 6877 w 2007577"/>
                <a:gd name="connsiteY8" fmla="*/ 183758 h 331967"/>
                <a:gd name="connsiteX0" fmla="*/ 44211 w 2044911"/>
                <a:gd name="connsiteY0" fmla="*/ 193216 h 341425"/>
                <a:gd name="connsiteX1" fmla="*/ 601762 w 2044911"/>
                <a:gd name="connsiteY1" fmla="*/ 212 h 341425"/>
                <a:gd name="connsiteX2" fmla="*/ 1492442 w 2044911"/>
                <a:gd name="connsiteY2" fmla="*/ 234197 h 341425"/>
                <a:gd name="connsiteX3" fmla="*/ 2044892 w 2044911"/>
                <a:gd name="connsiteY3" fmla="*/ 167522 h 341425"/>
                <a:gd name="connsiteX4" fmla="*/ 2038542 w 2044911"/>
                <a:gd name="connsiteY4" fmla="*/ 275472 h 341425"/>
                <a:gd name="connsiteX5" fmla="*/ 1394017 w 2044911"/>
                <a:gd name="connsiteY5" fmla="*/ 332622 h 341425"/>
                <a:gd name="connsiteX6" fmla="*/ 654311 w 2044911"/>
                <a:gd name="connsiteY6" fmla="*/ 54655 h 341425"/>
                <a:gd name="connsiteX7" fmla="*/ 37862 w 2044911"/>
                <a:gd name="connsiteY7" fmla="*/ 239160 h 341425"/>
                <a:gd name="connsiteX8" fmla="*/ 44211 w 2044911"/>
                <a:gd name="connsiteY8" fmla="*/ 193216 h 341425"/>
                <a:gd name="connsiteX0" fmla="*/ 44211 w 2044911"/>
                <a:gd name="connsiteY0" fmla="*/ 194064 h 342273"/>
                <a:gd name="connsiteX1" fmla="*/ 601762 w 2044911"/>
                <a:gd name="connsiteY1" fmla="*/ 1060 h 342273"/>
                <a:gd name="connsiteX2" fmla="*/ 1492442 w 2044911"/>
                <a:gd name="connsiteY2" fmla="*/ 235045 h 342273"/>
                <a:gd name="connsiteX3" fmla="*/ 2044892 w 2044911"/>
                <a:gd name="connsiteY3" fmla="*/ 168370 h 342273"/>
                <a:gd name="connsiteX4" fmla="*/ 2038542 w 2044911"/>
                <a:gd name="connsiteY4" fmla="*/ 276320 h 342273"/>
                <a:gd name="connsiteX5" fmla="*/ 1394017 w 2044911"/>
                <a:gd name="connsiteY5" fmla="*/ 333470 h 342273"/>
                <a:gd name="connsiteX6" fmla="*/ 654311 w 2044911"/>
                <a:gd name="connsiteY6" fmla="*/ 55503 h 342273"/>
                <a:gd name="connsiteX7" fmla="*/ 37862 w 2044911"/>
                <a:gd name="connsiteY7" fmla="*/ 240008 h 342273"/>
                <a:gd name="connsiteX8" fmla="*/ 44211 w 2044911"/>
                <a:gd name="connsiteY8" fmla="*/ 194064 h 342273"/>
                <a:gd name="connsiteX0" fmla="*/ 44211 w 2044911"/>
                <a:gd name="connsiteY0" fmla="*/ 193749 h 341958"/>
                <a:gd name="connsiteX1" fmla="*/ 601762 w 2044911"/>
                <a:gd name="connsiteY1" fmla="*/ 745 h 341958"/>
                <a:gd name="connsiteX2" fmla="*/ 1492442 w 2044911"/>
                <a:gd name="connsiteY2" fmla="*/ 234730 h 341958"/>
                <a:gd name="connsiteX3" fmla="*/ 2044892 w 2044911"/>
                <a:gd name="connsiteY3" fmla="*/ 168055 h 341958"/>
                <a:gd name="connsiteX4" fmla="*/ 2038542 w 2044911"/>
                <a:gd name="connsiteY4" fmla="*/ 276005 h 341958"/>
                <a:gd name="connsiteX5" fmla="*/ 1394017 w 2044911"/>
                <a:gd name="connsiteY5" fmla="*/ 333155 h 341958"/>
                <a:gd name="connsiteX6" fmla="*/ 654311 w 2044911"/>
                <a:gd name="connsiteY6" fmla="*/ 55188 h 341958"/>
                <a:gd name="connsiteX7" fmla="*/ 37862 w 2044911"/>
                <a:gd name="connsiteY7" fmla="*/ 239693 h 341958"/>
                <a:gd name="connsiteX8" fmla="*/ 44211 w 2044911"/>
                <a:gd name="connsiteY8" fmla="*/ 193749 h 341958"/>
                <a:gd name="connsiteX0" fmla="*/ 44211 w 2044911"/>
                <a:gd name="connsiteY0" fmla="*/ 193749 h 341958"/>
                <a:gd name="connsiteX1" fmla="*/ 601762 w 2044911"/>
                <a:gd name="connsiteY1" fmla="*/ 745 h 341958"/>
                <a:gd name="connsiteX2" fmla="*/ 1492442 w 2044911"/>
                <a:gd name="connsiteY2" fmla="*/ 234730 h 341958"/>
                <a:gd name="connsiteX3" fmla="*/ 2044892 w 2044911"/>
                <a:gd name="connsiteY3" fmla="*/ 168055 h 341958"/>
                <a:gd name="connsiteX4" fmla="*/ 2038542 w 2044911"/>
                <a:gd name="connsiteY4" fmla="*/ 276005 h 341958"/>
                <a:gd name="connsiteX5" fmla="*/ 1394017 w 2044911"/>
                <a:gd name="connsiteY5" fmla="*/ 333155 h 341958"/>
                <a:gd name="connsiteX6" fmla="*/ 654311 w 2044911"/>
                <a:gd name="connsiteY6" fmla="*/ 55188 h 341958"/>
                <a:gd name="connsiteX7" fmla="*/ 37862 w 2044911"/>
                <a:gd name="connsiteY7" fmla="*/ 239693 h 341958"/>
                <a:gd name="connsiteX8" fmla="*/ 44211 w 2044911"/>
                <a:gd name="connsiteY8" fmla="*/ 193749 h 341958"/>
                <a:gd name="connsiteX0" fmla="*/ 76231 w 2076931"/>
                <a:gd name="connsiteY0" fmla="*/ 193749 h 343258"/>
                <a:gd name="connsiteX1" fmla="*/ 633782 w 2076931"/>
                <a:gd name="connsiteY1" fmla="*/ 745 h 343258"/>
                <a:gd name="connsiteX2" fmla="*/ 1524462 w 2076931"/>
                <a:gd name="connsiteY2" fmla="*/ 234730 h 343258"/>
                <a:gd name="connsiteX3" fmla="*/ 2076912 w 2076931"/>
                <a:gd name="connsiteY3" fmla="*/ 168055 h 343258"/>
                <a:gd name="connsiteX4" fmla="*/ 2070562 w 2076931"/>
                <a:gd name="connsiteY4" fmla="*/ 276005 h 343258"/>
                <a:gd name="connsiteX5" fmla="*/ 1426037 w 2076931"/>
                <a:gd name="connsiteY5" fmla="*/ 333155 h 343258"/>
                <a:gd name="connsiteX6" fmla="*/ 678439 w 2076931"/>
                <a:gd name="connsiteY6" fmla="*/ 33197 h 343258"/>
                <a:gd name="connsiteX7" fmla="*/ 69882 w 2076931"/>
                <a:gd name="connsiteY7" fmla="*/ 239693 h 343258"/>
                <a:gd name="connsiteX8" fmla="*/ 76231 w 2076931"/>
                <a:gd name="connsiteY8" fmla="*/ 193749 h 343258"/>
                <a:gd name="connsiteX0" fmla="*/ 76231 w 2076931"/>
                <a:gd name="connsiteY0" fmla="*/ 193749 h 342142"/>
                <a:gd name="connsiteX1" fmla="*/ 633782 w 2076931"/>
                <a:gd name="connsiteY1" fmla="*/ 745 h 342142"/>
                <a:gd name="connsiteX2" fmla="*/ 1524462 w 2076931"/>
                <a:gd name="connsiteY2" fmla="*/ 234730 h 342142"/>
                <a:gd name="connsiteX3" fmla="*/ 2076912 w 2076931"/>
                <a:gd name="connsiteY3" fmla="*/ 168055 h 342142"/>
                <a:gd name="connsiteX4" fmla="*/ 2070562 w 2076931"/>
                <a:gd name="connsiteY4" fmla="*/ 276005 h 342142"/>
                <a:gd name="connsiteX5" fmla="*/ 1426037 w 2076931"/>
                <a:gd name="connsiteY5" fmla="*/ 333155 h 342142"/>
                <a:gd name="connsiteX6" fmla="*/ 678439 w 2076931"/>
                <a:gd name="connsiteY6" fmla="*/ 52047 h 342142"/>
                <a:gd name="connsiteX7" fmla="*/ 69882 w 2076931"/>
                <a:gd name="connsiteY7" fmla="*/ 239693 h 342142"/>
                <a:gd name="connsiteX8" fmla="*/ 76231 w 2076931"/>
                <a:gd name="connsiteY8" fmla="*/ 193749 h 342142"/>
                <a:gd name="connsiteX0" fmla="*/ 76231 w 2076931"/>
                <a:gd name="connsiteY0" fmla="*/ 193749 h 342142"/>
                <a:gd name="connsiteX1" fmla="*/ 633782 w 2076931"/>
                <a:gd name="connsiteY1" fmla="*/ 745 h 342142"/>
                <a:gd name="connsiteX2" fmla="*/ 1524462 w 2076931"/>
                <a:gd name="connsiteY2" fmla="*/ 234730 h 342142"/>
                <a:gd name="connsiteX3" fmla="*/ 2076912 w 2076931"/>
                <a:gd name="connsiteY3" fmla="*/ 168055 h 342142"/>
                <a:gd name="connsiteX4" fmla="*/ 2070562 w 2076931"/>
                <a:gd name="connsiteY4" fmla="*/ 276005 h 342142"/>
                <a:gd name="connsiteX5" fmla="*/ 1426037 w 2076931"/>
                <a:gd name="connsiteY5" fmla="*/ 333155 h 342142"/>
                <a:gd name="connsiteX6" fmla="*/ 678439 w 2076931"/>
                <a:gd name="connsiteY6" fmla="*/ 52047 h 342142"/>
                <a:gd name="connsiteX7" fmla="*/ 69882 w 2076931"/>
                <a:gd name="connsiteY7" fmla="*/ 239693 h 342142"/>
                <a:gd name="connsiteX8" fmla="*/ 76231 w 2076931"/>
                <a:gd name="connsiteY8" fmla="*/ 193749 h 342142"/>
                <a:gd name="connsiteX0" fmla="*/ 76231 w 2076931"/>
                <a:gd name="connsiteY0" fmla="*/ 193749 h 342142"/>
                <a:gd name="connsiteX1" fmla="*/ 633782 w 2076931"/>
                <a:gd name="connsiteY1" fmla="*/ 745 h 342142"/>
                <a:gd name="connsiteX2" fmla="*/ 1524462 w 2076931"/>
                <a:gd name="connsiteY2" fmla="*/ 234730 h 342142"/>
                <a:gd name="connsiteX3" fmla="*/ 2076912 w 2076931"/>
                <a:gd name="connsiteY3" fmla="*/ 168055 h 342142"/>
                <a:gd name="connsiteX4" fmla="*/ 2070562 w 2076931"/>
                <a:gd name="connsiteY4" fmla="*/ 276005 h 342142"/>
                <a:gd name="connsiteX5" fmla="*/ 1426037 w 2076931"/>
                <a:gd name="connsiteY5" fmla="*/ 333155 h 342142"/>
                <a:gd name="connsiteX6" fmla="*/ 678439 w 2076931"/>
                <a:gd name="connsiteY6" fmla="*/ 52047 h 342142"/>
                <a:gd name="connsiteX7" fmla="*/ 69882 w 2076931"/>
                <a:gd name="connsiteY7" fmla="*/ 239693 h 342142"/>
                <a:gd name="connsiteX8" fmla="*/ 76231 w 2076931"/>
                <a:gd name="connsiteY8" fmla="*/ 193749 h 342142"/>
                <a:gd name="connsiteX0" fmla="*/ 49631 w 2050331"/>
                <a:gd name="connsiteY0" fmla="*/ 193749 h 342142"/>
                <a:gd name="connsiteX1" fmla="*/ 607182 w 2050331"/>
                <a:gd name="connsiteY1" fmla="*/ 745 h 342142"/>
                <a:gd name="connsiteX2" fmla="*/ 1497862 w 2050331"/>
                <a:gd name="connsiteY2" fmla="*/ 234730 h 342142"/>
                <a:gd name="connsiteX3" fmla="*/ 2050312 w 2050331"/>
                <a:gd name="connsiteY3" fmla="*/ 168055 h 342142"/>
                <a:gd name="connsiteX4" fmla="*/ 2043962 w 2050331"/>
                <a:gd name="connsiteY4" fmla="*/ 276005 h 342142"/>
                <a:gd name="connsiteX5" fmla="*/ 1399437 w 2050331"/>
                <a:gd name="connsiteY5" fmla="*/ 333155 h 342142"/>
                <a:gd name="connsiteX6" fmla="*/ 651839 w 2050331"/>
                <a:gd name="connsiteY6" fmla="*/ 52047 h 342142"/>
                <a:gd name="connsiteX7" fmla="*/ 43282 w 2050331"/>
                <a:gd name="connsiteY7" fmla="*/ 239693 h 342142"/>
                <a:gd name="connsiteX8" fmla="*/ 49631 w 2050331"/>
                <a:gd name="connsiteY8" fmla="*/ 193749 h 342142"/>
                <a:gd name="connsiteX0" fmla="*/ 6350 w 2007050"/>
                <a:gd name="connsiteY0" fmla="*/ 193749 h 342142"/>
                <a:gd name="connsiteX1" fmla="*/ 563901 w 2007050"/>
                <a:gd name="connsiteY1" fmla="*/ 745 h 342142"/>
                <a:gd name="connsiteX2" fmla="*/ 1454581 w 2007050"/>
                <a:gd name="connsiteY2" fmla="*/ 234730 h 342142"/>
                <a:gd name="connsiteX3" fmla="*/ 2007031 w 2007050"/>
                <a:gd name="connsiteY3" fmla="*/ 168055 h 342142"/>
                <a:gd name="connsiteX4" fmla="*/ 2000681 w 2007050"/>
                <a:gd name="connsiteY4" fmla="*/ 276005 h 342142"/>
                <a:gd name="connsiteX5" fmla="*/ 1356156 w 2007050"/>
                <a:gd name="connsiteY5" fmla="*/ 333155 h 342142"/>
                <a:gd name="connsiteX6" fmla="*/ 608558 w 2007050"/>
                <a:gd name="connsiteY6" fmla="*/ 52047 h 342142"/>
                <a:gd name="connsiteX7" fmla="*/ 1 w 2007050"/>
                <a:gd name="connsiteY7" fmla="*/ 239693 h 342142"/>
                <a:gd name="connsiteX8" fmla="*/ 6350 w 2007050"/>
                <a:gd name="connsiteY8" fmla="*/ 193749 h 342142"/>
                <a:gd name="connsiteX0" fmla="*/ 42051 w 2042751"/>
                <a:gd name="connsiteY0" fmla="*/ 193749 h 342142"/>
                <a:gd name="connsiteX1" fmla="*/ 599602 w 2042751"/>
                <a:gd name="connsiteY1" fmla="*/ 745 h 342142"/>
                <a:gd name="connsiteX2" fmla="*/ 1490282 w 2042751"/>
                <a:gd name="connsiteY2" fmla="*/ 234730 h 342142"/>
                <a:gd name="connsiteX3" fmla="*/ 2042732 w 2042751"/>
                <a:gd name="connsiteY3" fmla="*/ 168055 h 342142"/>
                <a:gd name="connsiteX4" fmla="*/ 2036382 w 2042751"/>
                <a:gd name="connsiteY4" fmla="*/ 276005 h 342142"/>
                <a:gd name="connsiteX5" fmla="*/ 1391857 w 2042751"/>
                <a:gd name="connsiteY5" fmla="*/ 333155 h 342142"/>
                <a:gd name="connsiteX6" fmla="*/ 644259 w 2042751"/>
                <a:gd name="connsiteY6" fmla="*/ 52047 h 342142"/>
                <a:gd name="connsiteX7" fmla="*/ 39648 w 2042751"/>
                <a:gd name="connsiteY7" fmla="*/ 252260 h 342142"/>
                <a:gd name="connsiteX8" fmla="*/ 42051 w 2042751"/>
                <a:gd name="connsiteY8" fmla="*/ 193749 h 342142"/>
                <a:gd name="connsiteX0" fmla="*/ 26273 w 2026973"/>
                <a:gd name="connsiteY0" fmla="*/ 193749 h 342142"/>
                <a:gd name="connsiteX1" fmla="*/ 583824 w 2026973"/>
                <a:gd name="connsiteY1" fmla="*/ 745 h 342142"/>
                <a:gd name="connsiteX2" fmla="*/ 1474504 w 2026973"/>
                <a:gd name="connsiteY2" fmla="*/ 234730 h 342142"/>
                <a:gd name="connsiteX3" fmla="*/ 2026954 w 2026973"/>
                <a:gd name="connsiteY3" fmla="*/ 168055 h 342142"/>
                <a:gd name="connsiteX4" fmla="*/ 2020604 w 2026973"/>
                <a:gd name="connsiteY4" fmla="*/ 276005 h 342142"/>
                <a:gd name="connsiteX5" fmla="*/ 1376079 w 2026973"/>
                <a:gd name="connsiteY5" fmla="*/ 333155 h 342142"/>
                <a:gd name="connsiteX6" fmla="*/ 628481 w 2026973"/>
                <a:gd name="connsiteY6" fmla="*/ 52047 h 342142"/>
                <a:gd name="connsiteX7" fmla="*/ 23870 w 2026973"/>
                <a:gd name="connsiteY7" fmla="*/ 252260 h 342142"/>
                <a:gd name="connsiteX8" fmla="*/ 26273 w 2026973"/>
                <a:gd name="connsiteY8" fmla="*/ 193749 h 342142"/>
                <a:gd name="connsiteX0" fmla="*/ 2404 w 2003104"/>
                <a:gd name="connsiteY0" fmla="*/ 193749 h 342142"/>
                <a:gd name="connsiteX1" fmla="*/ 559955 w 2003104"/>
                <a:gd name="connsiteY1" fmla="*/ 745 h 342142"/>
                <a:gd name="connsiteX2" fmla="*/ 1450635 w 2003104"/>
                <a:gd name="connsiteY2" fmla="*/ 234730 h 342142"/>
                <a:gd name="connsiteX3" fmla="*/ 2003085 w 2003104"/>
                <a:gd name="connsiteY3" fmla="*/ 168055 h 342142"/>
                <a:gd name="connsiteX4" fmla="*/ 1996735 w 2003104"/>
                <a:gd name="connsiteY4" fmla="*/ 276005 h 342142"/>
                <a:gd name="connsiteX5" fmla="*/ 1352210 w 2003104"/>
                <a:gd name="connsiteY5" fmla="*/ 333155 h 342142"/>
                <a:gd name="connsiteX6" fmla="*/ 604612 w 2003104"/>
                <a:gd name="connsiteY6" fmla="*/ 52047 h 342142"/>
                <a:gd name="connsiteX7" fmla="*/ 1 w 2003104"/>
                <a:gd name="connsiteY7" fmla="*/ 252260 h 342142"/>
                <a:gd name="connsiteX8" fmla="*/ 2404 w 2003104"/>
                <a:gd name="connsiteY8" fmla="*/ 193749 h 342142"/>
                <a:gd name="connsiteX0" fmla="*/ 2404 w 2044587"/>
                <a:gd name="connsiteY0" fmla="*/ 193749 h 304471"/>
                <a:gd name="connsiteX1" fmla="*/ 559955 w 2044587"/>
                <a:gd name="connsiteY1" fmla="*/ 745 h 304471"/>
                <a:gd name="connsiteX2" fmla="*/ 1450635 w 2044587"/>
                <a:gd name="connsiteY2" fmla="*/ 234730 h 304471"/>
                <a:gd name="connsiteX3" fmla="*/ 2003085 w 2044587"/>
                <a:gd name="connsiteY3" fmla="*/ 168055 h 304471"/>
                <a:gd name="connsiteX4" fmla="*/ 1996735 w 2044587"/>
                <a:gd name="connsiteY4" fmla="*/ 276005 h 304471"/>
                <a:gd name="connsiteX5" fmla="*/ 1381805 w 2044587"/>
                <a:gd name="connsiteY5" fmla="*/ 286029 h 304471"/>
                <a:gd name="connsiteX6" fmla="*/ 604612 w 2044587"/>
                <a:gd name="connsiteY6" fmla="*/ 52047 h 304471"/>
                <a:gd name="connsiteX7" fmla="*/ 1 w 2044587"/>
                <a:gd name="connsiteY7" fmla="*/ 252260 h 304471"/>
                <a:gd name="connsiteX8" fmla="*/ 2404 w 2044587"/>
                <a:gd name="connsiteY8" fmla="*/ 193749 h 304471"/>
                <a:gd name="connsiteX0" fmla="*/ 2404 w 2074109"/>
                <a:gd name="connsiteY0" fmla="*/ 193055 h 303777"/>
                <a:gd name="connsiteX1" fmla="*/ 559955 w 2074109"/>
                <a:gd name="connsiteY1" fmla="*/ 51 h 303777"/>
                <a:gd name="connsiteX2" fmla="*/ 1430904 w 2074109"/>
                <a:gd name="connsiteY2" fmla="*/ 215185 h 303777"/>
                <a:gd name="connsiteX3" fmla="*/ 2003085 w 2074109"/>
                <a:gd name="connsiteY3" fmla="*/ 167361 h 303777"/>
                <a:gd name="connsiteX4" fmla="*/ 1996735 w 2074109"/>
                <a:gd name="connsiteY4" fmla="*/ 275311 h 303777"/>
                <a:gd name="connsiteX5" fmla="*/ 1381805 w 2074109"/>
                <a:gd name="connsiteY5" fmla="*/ 285335 h 303777"/>
                <a:gd name="connsiteX6" fmla="*/ 604612 w 2074109"/>
                <a:gd name="connsiteY6" fmla="*/ 51353 h 303777"/>
                <a:gd name="connsiteX7" fmla="*/ 1 w 2074109"/>
                <a:gd name="connsiteY7" fmla="*/ 251566 h 303777"/>
                <a:gd name="connsiteX8" fmla="*/ 2404 w 2074109"/>
                <a:gd name="connsiteY8" fmla="*/ 193055 h 303777"/>
                <a:gd name="connsiteX0" fmla="*/ 2404 w 2074110"/>
                <a:gd name="connsiteY0" fmla="*/ 193055 h 311299"/>
                <a:gd name="connsiteX1" fmla="*/ 559955 w 2074110"/>
                <a:gd name="connsiteY1" fmla="*/ 51 h 311299"/>
                <a:gd name="connsiteX2" fmla="*/ 1430904 w 2074110"/>
                <a:gd name="connsiteY2" fmla="*/ 215185 h 311299"/>
                <a:gd name="connsiteX3" fmla="*/ 2003085 w 2074110"/>
                <a:gd name="connsiteY3" fmla="*/ 16559 h 311299"/>
                <a:gd name="connsiteX4" fmla="*/ 1996735 w 2074110"/>
                <a:gd name="connsiteY4" fmla="*/ 275311 h 311299"/>
                <a:gd name="connsiteX5" fmla="*/ 1381805 w 2074110"/>
                <a:gd name="connsiteY5" fmla="*/ 285335 h 311299"/>
                <a:gd name="connsiteX6" fmla="*/ 604612 w 2074110"/>
                <a:gd name="connsiteY6" fmla="*/ 51353 h 311299"/>
                <a:gd name="connsiteX7" fmla="*/ 1 w 2074110"/>
                <a:gd name="connsiteY7" fmla="*/ 251566 h 311299"/>
                <a:gd name="connsiteX8" fmla="*/ 2404 w 2074110"/>
                <a:gd name="connsiteY8" fmla="*/ 193055 h 311299"/>
                <a:gd name="connsiteX0" fmla="*/ 2404 w 2073365"/>
                <a:gd name="connsiteY0" fmla="*/ 193055 h 311299"/>
                <a:gd name="connsiteX1" fmla="*/ 559955 w 2073365"/>
                <a:gd name="connsiteY1" fmla="*/ 51 h 311299"/>
                <a:gd name="connsiteX2" fmla="*/ 1430904 w 2073365"/>
                <a:gd name="connsiteY2" fmla="*/ 215185 h 311299"/>
                <a:gd name="connsiteX3" fmla="*/ 2003085 w 2073365"/>
                <a:gd name="connsiteY3" fmla="*/ 16559 h 311299"/>
                <a:gd name="connsiteX4" fmla="*/ 1996735 w 2073365"/>
                <a:gd name="connsiteY4" fmla="*/ 275311 h 311299"/>
                <a:gd name="connsiteX5" fmla="*/ 1381805 w 2073365"/>
                <a:gd name="connsiteY5" fmla="*/ 285335 h 311299"/>
                <a:gd name="connsiteX6" fmla="*/ 604612 w 2073365"/>
                <a:gd name="connsiteY6" fmla="*/ 51353 h 311299"/>
                <a:gd name="connsiteX7" fmla="*/ 1 w 2073365"/>
                <a:gd name="connsiteY7" fmla="*/ 251566 h 311299"/>
                <a:gd name="connsiteX8" fmla="*/ 2404 w 2073365"/>
                <a:gd name="connsiteY8" fmla="*/ 193055 h 311299"/>
                <a:gd name="connsiteX0" fmla="*/ 2404 w 2082096"/>
                <a:gd name="connsiteY0" fmla="*/ 193055 h 285527"/>
                <a:gd name="connsiteX1" fmla="*/ 559955 w 2082096"/>
                <a:gd name="connsiteY1" fmla="*/ 51 h 285527"/>
                <a:gd name="connsiteX2" fmla="*/ 1430904 w 2082096"/>
                <a:gd name="connsiteY2" fmla="*/ 215185 h 285527"/>
                <a:gd name="connsiteX3" fmla="*/ 2003085 w 2082096"/>
                <a:gd name="connsiteY3" fmla="*/ 16559 h 285527"/>
                <a:gd name="connsiteX4" fmla="*/ 2010546 w 2082096"/>
                <a:gd name="connsiteY4" fmla="*/ 89951 h 285527"/>
                <a:gd name="connsiteX5" fmla="*/ 1381805 w 2082096"/>
                <a:gd name="connsiteY5" fmla="*/ 285335 h 285527"/>
                <a:gd name="connsiteX6" fmla="*/ 604612 w 2082096"/>
                <a:gd name="connsiteY6" fmla="*/ 51353 h 285527"/>
                <a:gd name="connsiteX7" fmla="*/ 1 w 2082096"/>
                <a:gd name="connsiteY7" fmla="*/ 251566 h 285527"/>
                <a:gd name="connsiteX8" fmla="*/ 2404 w 2082096"/>
                <a:gd name="connsiteY8" fmla="*/ 193055 h 285527"/>
                <a:gd name="connsiteX0" fmla="*/ 2404 w 2077459"/>
                <a:gd name="connsiteY0" fmla="*/ 193055 h 285348"/>
                <a:gd name="connsiteX1" fmla="*/ 559955 w 2077459"/>
                <a:gd name="connsiteY1" fmla="*/ 51 h 285348"/>
                <a:gd name="connsiteX2" fmla="*/ 1430904 w 2077459"/>
                <a:gd name="connsiteY2" fmla="*/ 215185 h 285348"/>
                <a:gd name="connsiteX3" fmla="*/ 2003085 w 2077459"/>
                <a:gd name="connsiteY3" fmla="*/ 16559 h 285348"/>
                <a:gd name="connsiteX4" fmla="*/ 2002654 w 2077459"/>
                <a:gd name="connsiteY4" fmla="*/ 61676 h 285348"/>
                <a:gd name="connsiteX5" fmla="*/ 1381805 w 2077459"/>
                <a:gd name="connsiteY5" fmla="*/ 285335 h 285348"/>
                <a:gd name="connsiteX6" fmla="*/ 604612 w 2077459"/>
                <a:gd name="connsiteY6" fmla="*/ 51353 h 285348"/>
                <a:gd name="connsiteX7" fmla="*/ 1 w 2077459"/>
                <a:gd name="connsiteY7" fmla="*/ 251566 h 285348"/>
                <a:gd name="connsiteX8" fmla="*/ 2404 w 2077459"/>
                <a:gd name="connsiteY8" fmla="*/ 193055 h 285348"/>
                <a:gd name="connsiteX0" fmla="*/ 2404 w 2082096"/>
                <a:gd name="connsiteY0" fmla="*/ 193055 h 285381"/>
                <a:gd name="connsiteX1" fmla="*/ 559955 w 2082096"/>
                <a:gd name="connsiteY1" fmla="*/ 51 h 285381"/>
                <a:gd name="connsiteX2" fmla="*/ 1430904 w 2082096"/>
                <a:gd name="connsiteY2" fmla="*/ 215185 h 285381"/>
                <a:gd name="connsiteX3" fmla="*/ 2003085 w 2082096"/>
                <a:gd name="connsiteY3" fmla="*/ 16559 h 285381"/>
                <a:gd name="connsiteX4" fmla="*/ 2010547 w 2082096"/>
                <a:gd name="connsiteY4" fmla="*/ 71101 h 285381"/>
                <a:gd name="connsiteX5" fmla="*/ 1381805 w 2082096"/>
                <a:gd name="connsiteY5" fmla="*/ 285335 h 285381"/>
                <a:gd name="connsiteX6" fmla="*/ 604612 w 2082096"/>
                <a:gd name="connsiteY6" fmla="*/ 51353 h 285381"/>
                <a:gd name="connsiteX7" fmla="*/ 1 w 2082096"/>
                <a:gd name="connsiteY7" fmla="*/ 251566 h 285381"/>
                <a:gd name="connsiteX8" fmla="*/ 2404 w 2082096"/>
                <a:gd name="connsiteY8" fmla="*/ 193055 h 285381"/>
                <a:gd name="connsiteX0" fmla="*/ 2404 w 2082875"/>
                <a:gd name="connsiteY0" fmla="*/ 193055 h 285389"/>
                <a:gd name="connsiteX1" fmla="*/ 559955 w 2082875"/>
                <a:gd name="connsiteY1" fmla="*/ 51 h 285389"/>
                <a:gd name="connsiteX2" fmla="*/ 1430904 w 2082875"/>
                <a:gd name="connsiteY2" fmla="*/ 215185 h 285389"/>
                <a:gd name="connsiteX3" fmla="*/ 2003085 w 2082875"/>
                <a:gd name="connsiteY3" fmla="*/ 16559 h 285389"/>
                <a:gd name="connsiteX4" fmla="*/ 2010547 w 2082875"/>
                <a:gd name="connsiteY4" fmla="*/ 71101 h 285389"/>
                <a:gd name="connsiteX5" fmla="*/ 1381805 w 2082875"/>
                <a:gd name="connsiteY5" fmla="*/ 285335 h 285389"/>
                <a:gd name="connsiteX6" fmla="*/ 604612 w 2082875"/>
                <a:gd name="connsiteY6" fmla="*/ 51353 h 285389"/>
                <a:gd name="connsiteX7" fmla="*/ 1 w 2082875"/>
                <a:gd name="connsiteY7" fmla="*/ 251566 h 285389"/>
                <a:gd name="connsiteX8" fmla="*/ 2404 w 2082875"/>
                <a:gd name="connsiteY8" fmla="*/ 193055 h 285389"/>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55 h 251814"/>
                <a:gd name="connsiteX1" fmla="*/ 559955 w 2081837"/>
                <a:gd name="connsiteY1" fmla="*/ 51 h 251814"/>
                <a:gd name="connsiteX2" fmla="*/ 1430904 w 2081837"/>
                <a:gd name="connsiteY2" fmla="*/ 215185 h 251814"/>
                <a:gd name="connsiteX3" fmla="*/ 2003085 w 2081837"/>
                <a:gd name="connsiteY3" fmla="*/ 16559 h 251814"/>
                <a:gd name="connsiteX4" fmla="*/ 2010547 w 2081837"/>
                <a:gd name="connsiteY4" fmla="*/ 71101 h 251814"/>
                <a:gd name="connsiteX5" fmla="*/ 1385752 w 2081837"/>
                <a:gd name="connsiteY5" fmla="*/ 247634 h 251814"/>
                <a:gd name="connsiteX6" fmla="*/ 604612 w 2081837"/>
                <a:gd name="connsiteY6" fmla="*/ 51353 h 251814"/>
                <a:gd name="connsiteX7" fmla="*/ 1 w 2081837"/>
                <a:gd name="connsiteY7" fmla="*/ 251566 h 251814"/>
                <a:gd name="connsiteX8" fmla="*/ 2404 w 2081837"/>
                <a:gd name="connsiteY8" fmla="*/ 193055 h 251814"/>
                <a:gd name="connsiteX0" fmla="*/ 2404 w 2081837"/>
                <a:gd name="connsiteY0" fmla="*/ 193033 h 251792"/>
                <a:gd name="connsiteX1" fmla="*/ 559955 w 2081837"/>
                <a:gd name="connsiteY1" fmla="*/ 29 h 251792"/>
                <a:gd name="connsiteX2" fmla="*/ 1430904 w 2081837"/>
                <a:gd name="connsiteY2" fmla="*/ 215163 h 251792"/>
                <a:gd name="connsiteX3" fmla="*/ 2003085 w 2081837"/>
                <a:gd name="connsiteY3" fmla="*/ 16537 h 251792"/>
                <a:gd name="connsiteX4" fmla="*/ 2010547 w 2081837"/>
                <a:gd name="connsiteY4" fmla="*/ 71079 h 251792"/>
                <a:gd name="connsiteX5" fmla="*/ 1385752 w 2081837"/>
                <a:gd name="connsiteY5" fmla="*/ 247612 h 251792"/>
                <a:gd name="connsiteX6" fmla="*/ 604612 w 2081837"/>
                <a:gd name="connsiteY6" fmla="*/ 51331 h 251792"/>
                <a:gd name="connsiteX7" fmla="*/ 1 w 2081837"/>
                <a:gd name="connsiteY7" fmla="*/ 251544 h 251792"/>
                <a:gd name="connsiteX8" fmla="*/ 2404 w 2081837"/>
                <a:gd name="connsiteY8" fmla="*/ 193033 h 251792"/>
                <a:gd name="connsiteX0" fmla="*/ 2404 w 2081837"/>
                <a:gd name="connsiteY0" fmla="*/ 193033 h 251792"/>
                <a:gd name="connsiteX1" fmla="*/ 559955 w 2081837"/>
                <a:gd name="connsiteY1" fmla="*/ 29 h 251792"/>
                <a:gd name="connsiteX2" fmla="*/ 1430904 w 2081837"/>
                <a:gd name="connsiteY2" fmla="*/ 215163 h 251792"/>
                <a:gd name="connsiteX3" fmla="*/ 2003085 w 2081837"/>
                <a:gd name="connsiteY3" fmla="*/ 16537 h 251792"/>
                <a:gd name="connsiteX4" fmla="*/ 2010547 w 2081837"/>
                <a:gd name="connsiteY4" fmla="*/ 71079 h 251792"/>
                <a:gd name="connsiteX5" fmla="*/ 1385752 w 2081837"/>
                <a:gd name="connsiteY5" fmla="*/ 247612 h 251792"/>
                <a:gd name="connsiteX6" fmla="*/ 604612 w 2081837"/>
                <a:gd name="connsiteY6" fmla="*/ 51331 h 251792"/>
                <a:gd name="connsiteX7" fmla="*/ 1 w 2081837"/>
                <a:gd name="connsiteY7" fmla="*/ 251544 h 251792"/>
                <a:gd name="connsiteX8" fmla="*/ 2404 w 2081837"/>
                <a:gd name="connsiteY8" fmla="*/ 193033 h 251792"/>
                <a:gd name="connsiteX0" fmla="*/ 2404 w 2078244"/>
                <a:gd name="connsiteY0" fmla="*/ 193033 h 251792"/>
                <a:gd name="connsiteX1" fmla="*/ 559955 w 2078244"/>
                <a:gd name="connsiteY1" fmla="*/ 29 h 251792"/>
                <a:gd name="connsiteX2" fmla="*/ 1430904 w 2078244"/>
                <a:gd name="connsiteY2" fmla="*/ 215163 h 251792"/>
                <a:gd name="connsiteX3" fmla="*/ 2003085 w 2078244"/>
                <a:gd name="connsiteY3" fmla="*/ 16537 h 251792"/>
                <a:gd name="connsiteX4" fmla="*/ 2010547 w 2078244"/>
                <a:gd name="connsiteY4" fmla="*/ 71079 h 251792"/>
                <a:gd name="connsiteX5" fmla="*/ 1440998 w 2078244"/>
                <a:gd name="connsiteY5" fmla="*/ 247612 h 251792"/>
                <a:gd name="connsiteX6" fmla="*/ 604612 w 2078244"/>
                <a:gd name="connsiteY6" fmla="*/ 51331 h 251792"/>
                <a:gd name="connsiteX7" fmla="*/ 1 w 2078244"/>
                <a:gd name="connsiteY7" fmla="*/ 251544 h 251792"/>
                <a:gd name="connsiteX8" fmla="*/ 2404 w 2078244"/>
                <a:gd name="connsiteY8" fmla="*/ 193033 h 251792"/>
                <a:gd name="connsiteX0" fmla="*/ 2404 w 2079008"/>
                <a:gd name="connsiteY0" fmla="*/ 193033 h 252318"/>
                <a:gd name="connsiteX1" fmla="*/ 559955 w 2079008"/>
                <a:gd name="connsiteY1" fmla="*/ 29 h 252318"/>
                <a:gd name="connsiteX2" fmla="*/ 1430904 w 2079008"/>
                <a:gd name="connsiteY2" fmla="*/ 215163 h 252318"/>
                <a:gd name="connsiteX3" fmla="*/ 2003085 w 2079008"/>
                <a:gd name="connsiteY3" fmla="*/ 16537 h 252318"/>
                <a:gd name="connsiteX4" fmla="*/ 2010547 w 2079008"/>
                <a:gd name="connsiteY4" fmla="*/ 71079 h 252318"/>
                <a:gd name="connsiteX5" fmla="*/ 1429160 w 2079008"/>
                <a:gd name="connsiteY5" fmla="*/ 250755 h 252318"/>
                <a:gd name="connsiteX6" fmla="*/ 604612 w 2079008"/>
                <a:gd name="connsiteY6" fmla="*/ 51331 h 252318"/>
                <a:gd name="connsiteX7" fmla="*/ 1 w 2079008"/>
                <a:gd name="connsiteY7" fmla="*/ 251544 h 252318"/>
                <a:gd name="connsiteX8" fmla="*/ 2404 w 2079008"/>
                <a:gd name="connsiteY8" fmla="*/ 193033 h 252318"/>
                <a:gd name="connsiteX0" fmla="*/ 2404 w 2079008"/>
                <a:gd name="connsiteY0" fmla="*/ 193030 h 252317"/>
                <a:gd name="connsiteX1" fmla="*/ 559955 w 2079008"/>
                <a:gd name="connsiteY1" fmla="*/ 26 h 252317"/>
                <a:gd name="connsiteX2" fmla="*/ 1430904 w 2079008"/>
                <a:gd name="connsiteY2" fmla="*/ 215160 h 252317"/>
                <a:gd name="connsiteX3" fmla="*/ 2003085 w 2079008"/>
                <a:gd name="connsiteY3" fmla="*/ 16534 h 252317"/>
                <a:gd name="connsiteX4" fmla="*/ 2010547 w 2079008"/>
                <a:gd name="connsiteY4" fmla="*/ 71076 h 252317"/>
                <a:gd name="connsiteX5" fmla="*/ 1429160 w 2079008"/>
                <a:gd name="connsiteY5" fmla="*/ 250752 h 252317"/>
                <a:gd name="connsiteX6" fmla="*/ 604612 w 2079008"/>
                <a:gd name="connsiteY6" fmla="*/ 51328 h 252317"/>
                <a:gd name="connsiteX7" fmla="*/ 1 w 2079008"/>
                <a:gd name="connsiteY7" fmla="*/ 251541 h 252317"/>
                <a:gd name="connsiteX8" fmla="*/ 2404 w 2079008"/>
                <a:gd name="connsiteY8" fmla="*/ 193030 h 252317"/>
                <a:gd name="connsiteX0" fmla="*/ 2404 w 2076892"/>
                <a:gd name="connsiteY0" fmla="*/ 193070 h 252355"/>
                <a:gd name="connsiteX1" fmla="*/ 559955 w 2076892"/>
                <a:gd name="connsiteY1" fmla="*/ 66 h 252355"/>
                <a:gd name="connsiteX2" fmla="*/ 1466420 w 2076892"/>
                <a:gd name="connsiteY2" fmla="*/ 218343 h 252355"/>
                <a:gd name="connsiteX3" fmla="*/ 2003085 w 2076892"/>
                <a:gd name="connsiteY3" fmla="*/ 16574 h 252355"/>
                <a:gd name="connsiteX4" fmla="*/ 2010547 w 2076892"/>
                <a:gd name="connsiteY4" fmla="*/ 71116 h 252355"/>
                <a:gd name="connsiteX5" fmla="*/ 1429160 w 2076892"/>
                <a:gd name="connsiteY5" fmla="*/ 250792 h 252355"/>
                <a:gd name="connsiteX6" fmla="*/ 604612 w 2076892"/>
                <a:gd name="connsiteY6" fmla="*/ 51368 h 252355"/>
                <a:gd name="connsiteX7" fmla="*/ 1 w 2076892"/>
                <a:gd name="connsiteY7" fmla="*/ 251581 h 252355"/>
                <a:gd name="connsiteX8" fmla="*/ 2404 w 2076892"/>
                <a:gd name="connsiteY8" fmla="*/ 193070 h 252355"/>
                <a:gd name="connsiteX0" fmla="*/ 2404 w 2076892"/>
                <a:gd name="connsiteY0" fmla="*/ 193070 h 252356"/>
                <a:gd name="connsiteX1" fmla="*/ 559955 w 2076892"/>
                <a:gd name="connsiteY1" fmla="*/ 66 h 252356"/>
                <a:gd name="connsiteX2" fmla="*/ 1466420 w 2076892"/>
                <a:gd name="connsiteY2" fmla="*/ 218343 h 252356"/>
                <a:gd name="connsiteX3" fmla="*/ 2003085 w 2076892"/>
                <a:gd name="connsiteY3" fmla="*/ 16574 h 252356"/>
                <a:gd name="connsiteX4" fmla="*/ 2010547 w 2076892"/>
                <a:gd name="connsiteY4" fmla="*/ 71116 h 252356"/>
                <a:gd name="connsiteX5" fmla="*/ 1429160 w 2076892"/>
                <a:gd name="connsiteY5" fmla="*/ 250792 h 252356"/>
                <a:gd name="connsiteX6" fmla="*/ 604612 w 2076892"/>
                <a:gd name="connsiteY6" fmla="*/ 51368 h 252356"/>
                <a:gd name="connsiteX7" fmla="*/ 1 w 2076892"/>
                <a:gd name="connsiteY7" fmla="*/ 251581 h 252356"/>
                <a:gd name="connsiteX8" fmla="*/ 2404 w 2076892"/>
                <a:gd name="connsiteY8" fmla="*/ 193070 h 252356"/>
                <a:gd name="connsiteX0" fmla="*/ 2404 w 2078653"/>
                <a:gd name="connsiteY0" fmla="*/ 193055 h 252341"/>
                <a:gd name="connsiteX1" fmla="*/ 559955 w 2078653"/>
                <a:gd name="connsiteY1" fmla="*/ 51 h 252341"/>
                <a:gd name="connsiteX2" fmla="*/ 1436824 w 2078653"/>
                <a:gd name="connsiteY2" fmla="*/ 215187 h 252341"/>
                <a:gd name="connsiteX3" fmla="*/ 2003085 w 2078653"/>
                <a:gd name="connsiteY3" fmla="*/ 16559 h 252341"/>
                <a:gd name="connsiteX4" fmla="*/ 2010547 w 2078653"/>
                <a:gd name="connsiteY4" fmla="*/ 71101 h 252341"/>
                <a:gd name="connsiteX5" fmla="*/ 1429160 w 2078653"/>
                <a:gd name="connsiteY5" fmla="*/ 250777 h 252341"/>
                <a:gd name="connsiteX6" fmla="*/ 604612 w 2078653"/>
                <a:gd name="connsiteY6" fmla="*/ 51353 h 252341"/>
                <a:gd name="connsiteX7" fmla="*/ 1 w 2078653"/>
                <a:gd name="connsiteY7" fmla="*/ 251566 h 252341"/>
                <a:gd name="connsiteX8" fmla="*/ 2404 w 2078653"/>
                <a:gd name="connsiteY8" fmla="*/ 193055 h 252341"/>
                <a:gd name="connsiteX0" fmla="*/ 2404 w 2078653"/>
                <a:gd name="connsiteY0" fmla="*/ 193489 h 252775"/>
                <a:gd name="connsiteX1" fmla="*/ 559955 w 2078653"/>
                <a:gd name="connsiteY1" fmla="*/ 485 h 252775"/>
                <a:gd name="connsiteX2" fmla="*/ 1436824 w 2078653"/>
                <a:gd name="connsiteY2" fmla="*/ 215621 h 252775"/>
                <a:gd name="connsiteX3" fmla="*/ 2003085 w 2078653"/>
                <a:gd name="connsiteY3" fmla="*/ 16993 h 252775"/>
                <a:gd name="connsiteX4" fmla="*/ 2010547 w 2078653"/>
                <a:gd name="connsiteY4" fmla="*/ 71535 h 252775"/>
                <a:gd name="connsiteX5" fmla="*/ 1429160 w 2078653"/>
                <a:gd name="connsiteY5" fmla="*/ 251211 h 252775"/>
                <a:gd name="connsiteX6" fmla="*/ 604612 w 2078653"/>
                <a:gd name="connsiteY6" fmla="*/ 51787 h 252775"/>
                <a:gd name="connsiteX7" fmla="*/ 1 w 2078653"/>
                <a:gd name="connsiteY7" fmla="*/ 252000 h 252775"/>
                <a:gd name="connsiteX8" fmla="*/ 2404 w 2078653"/>
                <a:gd name="connsiteY8" fmla="*/ 193489 h 252775"/>
                <a:gd name="connsiteX0" fmla="*/ 2404 w 2078653"/>
                <a:gd name="connsiteY0" fmla="*/ 193482 h 252768"/>
                <a:gd name="connsiteX1" fmla="*/ 559955 w 2078653"/>
                <a:gd name="connsiteY1" fmla="*/ 478 h 252768"/>
                <a:gd name="connsiteX2" fmla="*/ 1436824 w 2078653"/>
                <a:gd name="connsiteY2" fmla="*/ 215614 h 252768"/>
                <a:gd name="connsiteX3" fmla="*/ 2003085 w 2078653"/>
                <a:gd name="connsiteY3" fmla="*/ 16986 h 252768"/>
                <a:gd name="connsiteX4" fmla="*/ 2010547 w 2078653"/>
                <a:gd name="connsiteY4" fmla="*/ 71528 h 252768"/>
                <a:gd name="connsiteX5" fmla="*/ 1429160 w 2078653"/>
                <a:gd name="connsiteY5" fmla="*/ 251204 h 252768"/>
                <a:gd name="connsiteX6" fmla="*/ 604612 w 2078653"/>
                <a:gd name="connsiteY6" fmla="*/ 51780 h 252768"/>
                <a:gd name="connsiteX7" fmla="*/ 1 w 2078653"/>
                <a:gd name="connsiteY7" fmla="*/ 251993 h 252768"/>
                <a:gd name="connsiteX8" fmla="*/ 2404 w 2078653"/>
                <a:gd name="connsiteY8" fmla="*/ 193482 h 252768"/>
                <a:gd name="connsiteX0" fmla="*/ 2404 w 2080082"/>
                <a:gd name="connsiteY0" fmla="*/ 193043 h 252329"/>
                <a:gd name="connsiteX1" fmla="*/ 559955 w 2080082"/>
                <a:gd name="connsiteY1" fmla="*/ 39 h 252329"/>
                <a:gd name="connsiteX2" fmla="*/ 1413147 w 2080082"/>
                <a:gd name="connsiteY2" fmla="*/ 212033 h 252329"/>
                <a:gd name="connsiteX3" fmla="*/ 2003085 w 2080082"/>
                <a:gd name="connsiteY3" fmla="*/ 16547 h 252329"/>
                <a:gd name="connsiteX4" fmla="*/ 2010547 w 2080082"/>
                <a:gd name="connsiteY4" fmla="*/ 71089 h 252329"/>
                <a:gd name="connsiteX5" fmla="*/ 1429160 w 2080082"/>
                <a:gd name="connsiteY5" fmla="*/ 250765 h 252329"/>
                <a:gd name="connsiteX6" fmla="*/ 604612 w 2080082"/>
                <a:gd name="connsiteY6" fmla="*/ 51341 h 252329"/>
                <a:gd name="connsiteX7" fmla="*/ 1 w 2080082"/>
                <a:gd name="connsiteY7" fmla="*/ 251554 h 252329"/>
                <a:gd name="connsiteX8" fmla="*/ 2404 w 2080082"/>
                <a:gd name="connsiteY8" fmla="*/ 193043 h 252329"/>
                <a:gd name="connsiteX0" fmla="*/ 2404 w 2080082"/>
                <a:gd name="connsiteY0" fmla="*/ 199361 h 258647"/>
                <a:gd name="connsiteX1" fmla="*/ 559955 w 2080082"/>
                <a:gd name="connsiteY1" fmla="*/ 6357 h 258647"/>
                <a:gd name="connsiteX2" fmla="*/ 1413147 w 2080082"/>
                <a:gd name="connsiteY2" fmla="*/ 218351 h 258647"/>
                <a:gd name="connsiteX3" fmla="*/ 2003085 w 2080082"/>
                <a:gd name="connsiteY3" fmla="*/ 22865 h 258647"/>
                <a:gd name="connsiteX4" fmla="*/ 2010547 w 2080082"/>
                <a:gd name="connsiteY4" fmla="*/ 77407 h 258647"/>
                <a:gd name="connsiteX5" fmla="*/ 1429160 w 2080082"/>
                <a:gd name="connsiteY5" fmla="*/ 257083 h 258647"/>
                <a:gd name="connsiteX6" fmla="*/ 604612 w 2080082"/>
                <a:gd name="connsiteY6" fmla="*/ 57659 h 258647"/>
                <a:gd name="connsiteX7" fmla="*/ 1 w 2080082"/>
                <a:gd name="connsiteY7" fmla="*/ 257872 h 258647"/>
                <a:gd name="connsiteX8" fmla="*/ 2404 w 2080082"/>
                <a:gd name="connsiteY8" fmla="*/ 199361 h 258647"/>
                <a:gd name="connsiteX0" fmla="*/ 2404 w 2051396"/>
                <a:gd name="connsiteY0" fmla="*/ 193043 h 252329"/>
                <a:gd name="connsiteX1" fmla="*/ 559955 w 2051396"/>
                <a:gd name="connsiteY1" fmla="*/ 39 h 252329"/>
                <a:gd name="connsiteX2" fmla="*/ 1413147 w 2051396"/>
                <a:gd name="connsiteY2" fmla="*/ 212033 h 252329"/>
                <a:gd name="connsiteX3" fmla="*/ 2003085 w 2051396"/>
                <a:gd name="connsiteY3" fmla="*/ 16547 h 252329"/>
                <a:gd name="connsiteX4" fmla="*/ 2010547 w 2051396"/>
                <a:gd name="connsiteY4" fmla="*/ 71089 h 252329"/>
                <a:gd name="connsiteX5" fmla="*/ 1429160 w 2051396"/>
                <a:gd name="connsiteY5" fmla="*/ 250765 h 252329"/>
                <a:gd name="connsiteX6" fmla="*/ 604612 w 2051396"/>
                <a:gd name="connsiteY6" fmla="*/ 51341 h 252329"/>
                <a:gd name="connsiteX7" fmla="*/ 1 w 2051396"/>
                <a:gd name="connsiteY7" fmla="*/ 251554 h 252329"/>
                <a:gd name="connsiteX8" fmla="*/ 2404 w 2051396"/>
                <a:gd name="connsiteY8" fmla="*/ 193043 h 252329"/>
                <a:gd name="connsiteX0" fmla="*/ 2404 w 2056650"/>
                <a:gd name="connsiteY0" fmla="*/ 193042 h 252478"/>
                <a:gd name="connsiteX1" fmla="*/ 559955 w 2056650"/>
                <a:gd name="connsiteY1" fmla="*/ 38 h 252478"/>
                <a:gd name="connsiteX2" fmla="*/ 1413147 w 2056650"/>
                <a:gd name="connsiteY2" fmla="*/ 212032 h 252478"/>
                <a:gd name="connsiteX3" fmla="*/ 2003085 w 2056650"/>
                <a:gd name="connsiteY3" fmla="*/ 16546 h 252478"/>
                <a:gd name="connsiteX4" fmla="*/ 2010547 w 2056650"/>
                <a:gd name="connsiteY4" fmla="*/ 71088 h 252478"/>
                <a:gd name="connsiteX5" fmla="*/ 1429160 w 2056650"/>
                <a:gd name="connsiteY5" fmla="*/ 250764 h 252478"/>
                <a:gd name="connsiteX6" fmla="*/ 604612 w 2056650"/>
                <a:gd name="connsiteY6" fmla="*/ 51340 h 252478"/>
                <a:gd name="connsiteX7" fmla="*/ 1 w 2056650"/>
                <a:gd name="connsiteY7" fmla="*/ 251553 h 252478"/>
                <a:gd name="connsiteX8" fmla="*/ 2404 w 2056650"/>
                <a:gd name="connsiteY8" fmla="*/ 193042 h 252478"/>
                <a:gd name="connsiteX0" fmla="*/ 2404 w 2010550"/>
                <a:gd name="connsiteY0" fmla="*/ 193042 h 252016"/>
                <a:gd name="connsiteX1" fmla="*/ 559955 w 2010550"/>
                <a:gd name="connsiteY1" fmla="*/ 38 h 252016"/>
                <a:gd name="connsiteX2" fmla="*/ 1413147 w 2010550"/>
                <a:gd name="connsiteY2" fmla="*/ 212032 h 252016"/>
                <a:gd name="connsiteX3" fmla="*/ 2003085 w 2010550"/>
                <a:gd name="connsiteY3" fmla="*/ 16546 h 252016"/>
                <a:gd name="connsiteX4" fmla="*/ 2010547 w 2010550"/>
                <a:gd name="connsiteY4" fmla="*/ 71088 h 252016"/>
                <a:gd name="connsiteX5" fmla="*/ 1429160 w 2010550"/>
                <a:gd name="connsiteY5" fmla="*/ 250764 h 252016"/>
                <a:gd name="connsiteX6" fmla="*/ 604612 w 2010550"/>
                <a:gd name="connsiteY6" fmla="*/ 51340 h 252016"/>
                <a:gd name="connsiteX7" fmla="*/ 1 w 2010550"/>
                <a:gd name="connsiteY7" fmla="*/ 251553 h 252016"/>
                <a:gd name="connsiteX8" fmla="*/ 2404 w 2010550"/>
                <a:gd name="connsiteY8" fmla="*/ 193042 h 252016"/>
                <a:gd name="connsiteX0" fmla="*/ 2404 w 2010550"/>
                <a:gd name="connsiteY0" fmla="*/ 193042 h 252016"/>
                <a:gd name="connsiteX1" fmla="*/ 559955 w 2010550"/>
                <a:gd name="connsiteY1" fmla="*/ 38 h 252016"/>
                <a:gd name="connsiteX2" fmla="*/ 1413147 w 2010550"/>
                <a:gd name="connsiteY2" fmla="*/ 212032 h 252016"/>
                <a:gd name="connsiteX3" fmla="*/ 2003085 w 2010550"/>
                <a:gd name="connsiteY3" fmla="*/ 16546 h 252016"/>
                <a:gd name="connsiteX4" fmla="*/ 2010547 w 2010550"/>
                <a:gd name="connsiteY4" fmla="*/ 71088 h 252016"/>
                <a:gd name="connsiteX5" fmla="*/ 1429160 w 2010550"/>
                <a:gd name="connsiteY5" fmla="*/ 250764 h 252016"/>
                <a:gd name="connsiteX6" fmla="*/ 604612 w 2010550"/>
                <a:gd name="connsiteY6" fmla="*/ 51340 h 252016"/>
                <a:gd name="connsiteX7" fmla="*/ 1 w 2010550"/>
                <a:gd name="connsiteY7" fmla="*/ 251553 h 252016"/>
                <a:gd name="connsiteX8" fmla="*/ 2404 w 2010550"/>
                <a:gd name="connsiteY8" fmla="*/ 193042 h 252016"/>
                <a:gd name="connsiteX0" fmla="*/ 2404 w 2051834"/>
                <a:gd name="connsiteY0" fmla="*/ 193042 h 261686"/>
                <a:gd name="connsiteX1" fmla="*/ 559955 w 2051834"/>
                <a:gd name="connsiteY1" fmla="*/ 38 h 261686"/>
                <a:gd name="connsiteX2" fmla="*/ 1413147 w 2051834"/>
                <a:gd name="connsiteY2" fmla="*/ 212032 h 261686"/>
                <a:gd name="connsiteX3" fmla="*/ 2003085 w 2051834"/>
                <a:gd name="connsiteY3" fmla="*/ 16546 h 261686"/>
                <a:gd name="connsiteX4" fmla="*/ 2010547 w 2051834"/>
                <a:gd name="connsiteY4" fmla="*/ 71088 h 261686"/>
                <a:gd name="connsiteX5" fmla="*/ 1423241 w 2051834"/>
                <a:gd name="connsiteY5" fmla="*/ 260189 h 261686"/>
                <a:gd name="connsiteX6" fmla="*/ 604612 w 2051834"/>
                <a:gd name="connsiteY6" fmla="*/ 51340 h 261686"/>
                <a:gd name="connsiteX7" fmla="*/ 1 w 2051834"/>
                <a:gd name="connsiteY7" fmla="*/ 251553 h 261686"/>
                <a:gd name="connsiteX8" fmla="*/ 2404 w 2051834"/>
                <a:gd name="connsiteY8" fmla="*/ 193042 h 261686"/>
                <a:gd name="connsiteX0" fmla="*/ 2404 w 2010559"/>
                <a:gd name="connsiteY0" fmla="*/ 193042 h 261431"/>
                <a:gd name="connsiteX1" fmla="*/ 559955 w 2010559"/>
                <a:gd name="connsiteY1" fmla="*/ 38 h 261431"/>
                <a:gd name="connsiteX2" fmla="*/ 1413147 w 2010559"/>
                <a:gd name="connsiteY2" fmla="*/ 212032 h 261431"/>
                <a:gd name="connsiteX3" fmla="*/ 2003085 w 2010559"/>
                <a:gd name="connsiteY3" fmla="*/ 16546 h 261431"/>
                <a:gd name="connsiteX4" fmla="*/ 2010547 w 2010559"/>
                <a:gd name="connsiteY4" fmla="*/ 71088 h 261431"/>
                <a:gd name="connsiteX5" fmla="*/ 1423241 w 2010559"/>
                <a:gd name="connsiteY5" fmla="*/ 260189 h 261431"/>
                <a:gd name="connsiteX6" fmla="*/ 604612 w 2010559"/>
                <a:gd name="connsiteY6" fmla="*/ 51340 h 261431"/>
                <a:gd name="connsiteX7" fmla="*/ 1 w 2010559"/>
                <a:gd name="connsiteY7" fmla="*/ 251553 h 261431"/>
                <a:gd name="connsiteX8" fmla="*/ 2404 w 2010559"/>
                <a:gd name="connsiteY8" fmla="*/ 193042 h 261431"/>
                <a:gd name="connsiteX0" fmla="*/ 2404 w 2010559"/>
                <a:gd name="connsiteY0" fmla="*/ 193340 h 261729"/>
                <a:gd name="connsiteX1" fmla="*/ 559955 w 2010559"/>
                <a:gd name="connsiteY1" fmla="*/ 336 h 261729"/>
                <a:gd name="connsiteX2" fmla="*/ 1413147 w 2010559"/>
                <a:gd name="connsiteY2" fmla="*/ 212330 h 261729"/>
                <a:gd name="connsiteX3" fmla="*/ 2003085 w 2010559"/>
                <a:gd name="connsiteY3" fmla="*/ 16844 h 261729"/>
                <a:gd name="connsiteX4" fmla="*/ 2010547 w 2010559"/>
                <a:gd name="connsiteY4" fmla="*/ 71386 h 261729"/>
                <a:gd name="connsiteX5" fmla="*/ 1423241 w 2010559"/>
                <a:gd name="connsiteY5" fmla="*/ 260487 h 261729"/>
                <a:gd name="connsiteX6" fmla="*/ 604612 w 2010559"/>
                <a:gd name="connsiteY6" fmla="*/ 51638 h 261729"/>
                <a:gd name="connsiteX7" fmla="*/ 1 w 2010559"/>
                <a:gd name="connsiteY7" fmla="*/ 251851 h 261729"/>
                <a:gd name="connsiteX8" fmla="*/ 2404 w 2010559"/>
                <a:gd name="connsiteY8" fmla="*/ 193340 h 261729"/>
                <a:gd name="connsiteX0" fmla="*/ 2404 w 2010559"/>
                <a:gd name="connsiteY0" fmla="*/ 193340 h 261729"/>
                <a:gd name="connsiteX1" fmla="*/ 559955 w 2010559"/>
                <a:gd name="connsiteY1" fmla="*/ 336 h 261729"/>
                <a:gd name="connsiteX2" fmla="*/ 1413147 w 2010559"/>
                <a:gd name="connsiteY2" fmla="*/ 212330 h 261729"/>
                <a:gd name="connsiteX3" fmla="*/ 2003085 w 2010559"/>
                <a:gd name="connsiteY3" fmla="*/ 16844 h 261729"/>
                <a:gd name="connsiteX4" fmla="*/ 2010547 w 2010559"/>
                <a:gd name="connsiteY4" fmla="*/ 71386 h 261729"/>
                <a:gd name="connsiteX5" fmla="*/ 1423241 w 2010559"/>
                <a:gd name="connsiteY5" fmla="*/ 260487 h 261729"/>
                <a:gd name="connsiteX6" fmla="*/ 604612 w 2010559"/>
                <a:gd name="connsiteY6" fmla="*/ 51638 h 261729"/>
                <a:gd name="connsiteX7" fmla="*/ 1 w 2010559"/>
                <a:gd name="connsiteY7" fmla="*/ 251851 h 261729"/>
                <a:gd name="connsiteX8" fmla="*/ 2404 w 2010559"/>
                <a:gd name="connsiteY8" fmla="*/ 193340 h 261729"/>
                <a:gd name="connsiteX0" fmla="*/ 2404 w 2049171"/>
                <a:gd name="connsiteY0" fmla="*/ 193021 h 261410"/>
                <a:gd name="connsiteX1" fmla="*/ 559955 w 2049171"/>
                <a:gd name="connsiteY1" fmla="*/ 17 h 261410"/>
                <a:gd name="connsiteX2" fmla="*/ 1409201 w 2049171"/>
                <a:gd name="connsiteY2" fmla="*/ 205728 h 261410"/>
                <a:gd name="connsiteX3" fmla="*/ 2003085 w 2049171"/>
                <a:gd name="connsiteY3" fmla="*/ 16525 h 261410"/>
                <a:gd name="connsiteX4" fmla="*/ 2010547 w 2049171"/>
                <a:gd name="connsiteY4" fmla="*/ 71067 h 261410"/>
                <a:gd name="connsiteX5" fmla="*/ 1423241 w 2049171"/>
                <a:gd name="connsiteY5" fmla="*/ 260168 h 261410"/>
                <a:gd name="connsiteX6" fmla="*/ 604612 w 2049171"/>
                <a:gd name="connsiteY6" fmla="*/ 51319 h 261410"/>
                <a:gd name="connsiteX7" fmla="*/ 1 w 2049171"/>
                <a:gd name="connsiteY7" fmla="*/ 251532 h 261410"/>
                <a:gd name="connsiteX8" fmla="*/ 2404 w 2049171"/>
                <a:gd name="connsiteY8" fmla="*/ 193021 h 261410"/>
                <a:gd name="connsiteX0" fmla="*/ 2404 w 2048294"/>
                <a:gd name="connsiteY0" fmla="*/ 193021 h 261410"/>
                <a:gd name="connsiteX1" fmla="*/ 559955 w 2048294"/>
                <a:gd name="connsiteY1" fmla="*/ 17 h 261410"/>
                <a:gd name="connsiteX2" fmla="*/ 1409201 w 2048294"/>
                <a:gd name="connsiteY2" fmla="*/ 205728 h 261410"/>
                <a:gd name="connsiteX3" fmla="*/ 2003085 w 2048294"/>
                <a:gd name="connsiteY3" fmla="*/ 16525 h 261410"/>
                <a:gd name="connsiteX4" fmla="*/ 2010547 w 2048294"/>
                <a:gd name="connsiteY4" fmla="*/ 71067 h 261410"/>
                <a:gd name="connsiteX5" fmla="*/ 1423241 w 2048294"/>
                <a:gd name="connsiteY5" fmla="*/ 260168 h 261410"/>
                <a:gd name="connsiteX6" fmla="*/ 604612 w 2048294"/>
                <a:gd name="connsiteY6" fmla="*/ 51319 h 261410"/>
                <a:gd name="connsiteX7" fmla="*/ 1 w 2048294"/>
                <a:gd name="connsiteY7" fmla="*/ 251532 h 261410"/>
                <a:gd name="connsiteX8" fmla="*/ 2404 w 2048294"/>
                <a:gd name="connsiteY8" fmla="*/ 193021 h 261410"/>
                <a:gd name="connsiteX0" fmla="*/ 2404 w 2010559"/>
                <a:gd name="connsiteY0" fmla="*/ 193021 h 261410"/>
                <a:gd name="connsiteX1" fmla="*/ 559955 w 2010559"/>
                <a:gd name="connsiteY1" fmla="*/ 17 h 261410"/>
                <a:gd name="connsiteX2" fmla="*/ 1409201 w 2010559"/>
                <a:gd name="connsiteY2" fmla="*/ 205728 h 261410"/>
                <a:gd name="connsiteX3" fmla="*/ 2003085 w 2010559"/>
                <a:gd name="connsiteY3" fmla="*/ 16525 h 261410"/>
                <a:gd name="connsiteX4" fmla="*/ 2010547 w 2010559"/>
                <a:gd name="connsiteY4" fmla="*/ 71067 h 261410"/>
                <a:gd name="connsiteX5" fmla="*/ 1423241 w 2010559"/>
                <a:gd name="connsiteY5" fmla="*/ 260168 h 261410"/>
                <a:gd name="connsiteX6" fmla="*/ 604612 w 2010559"/>
                <a:gd name="connsiteY6" fmla="*/ 51319 h 261410"/>
                <a:gd name="connsiteX7" fmla="*/ 1 w 2010559"/>
                <a:gd name="connsiteY7" fmla="*/ 251532 h 261410"/>
                <a:gd name="connsiteX8" fmla="*/ 2404 w 2010559"/>
                <a:gd name="connsiteY8" fmla="*/ 193021 h 261410"/>
                <a:gd name="connsiteX0" fmla="*/ 2404 w 2010559"/>
                <a:gd name="connsiteY0" fmla="*/ 193704 h 262093"/>
                <a:gd name="connsiteX1" fmla="*/ 559955 w 2010559"/>
                <a:gd name="connsiteY1" fmla="*/ 700 h 262093"/>
                <a:gd name="connsiteX2" fmla="*/ 1409201 w 2010559"/>
                <a:gd name="connsiteY2" fmla="*/ 206411 h 262093"/>
                <a:gd name="connsiteX3" fmla="*/ 2003085 w 2010559"/>
                <a:gd name="connsiteY3" fmla="*/ 17208 h 262093"/>
                <a:gd name="connsiteX4" fmla="*/ 2010547 w 2010559"/>
                <a:gd name="connsiteY4" fmla="*/ 71750 h 262093"/>
                <a:gd name="connsiteX5" fmla="*/ 1423241 w 2010559"/>
                <a:gd name="connsiteY5" fmla="*/ 260851 h 262093"/>
                <a:gd name="connsiteX6" fmla="*/ 604612 w 2010559"/>
                <a:gd name="connsiteY6" fmla="*/ 52002 h 262093"/>
                <a:gd name="connsiteX7" fmla="*/ 1 w 2010559"/>
                <a:gd name="connsiteY7" fmla="*/ 252215 h 262093"/>
                <a:gd name="connsiteX8" fmla="*/ 2404 w 2010559"/>
                <a:gd name="connsiteY8" fmla="*/ 193704 h 262093"/>
                <a:gd name="connsiteX0" fmla="*/ 2404 w 2010559"/>
                <a:gd name="connsiteY0" fmla="*/ 193218 h 261607"/>
                <a:gd name="connsiteX1" fmla="*/ 559955 w 2010559"/>
                <a:gd name="connsiteY1" fmla="*/ 214 h 261607"/>
                <a:gd name="connsiteX2" fmla="*/ 1409201 w 2010559"/>
                <a:gd name="connsiteY2" fmla="*/ 205925 h 261607"/>
                <a:gd name="connsiteX3" fmla="*/ 2003085 w 2010559"/>
                <a:gd name="connsiteY3" fmla="*/ 16722 h 261607"/>
                <a:gd name="connsiteX4" fmla="*/ 2010547 w 2010559"/>
                <a:gd name="connsiteY4" fmla="*/ 71264 h 261607"/>
                <a:gd name="connsiteX5" fmla="*/ 1423241 w 2010559"/>
                <a:gd name="connsiteY5" fmla="*/ 260365 h 261607"/>
                <a:gd name="connsiteX6" fmla="*/ 604612 w 2010559"/>
                <a:gd name="connsiteY6" fmla="*/ 51516 h 261607"/>
                <a:gd name="connsiteX7" fmla="*/ 1 w 2010559"/>
                <a:gd name="connsiteY7" fmla="*/ 251729 h 261607"/>
                <a:gd name="connsiteX8" fmla="*/ 2404 w 2010559"/>
                <a:gd name="connsiteY8" fmla="*/ 193218 h 261607"/>
                <a:gd name="connsiteX0" fmla="*/ 2404 w 2010559"/>
                <a:gd name="connsiteY0" fmla="*/ 193218 h 261607"/>
                <a:gd name="connsiteX1" fmla="*/ 559955 w 2010559"/>
                <a:gd name="connsiteY1" fmla="*/ 214 h 261607"/>
                <a:gd name="connsiteX2" fmla="*/ 1409201 w 2010559"/>
                <a:gd name="connsiteY2" fmla="*/ 205925 h 261607"/>
                <a:gd name="connsiteX3" fmla="*/ 2003085 w 2010559"/>
                <a:gd name="connsiteY3" fmla="*/ 16722 h 261607"/>
                <a:gd name="connsiteX4" fmla="*/ 2010547 w 2010559"/>
                <a:gd name="connsiteY4" fmla="*/ 71264 h 261607"/>
                <a:gd name="connsiteX5" fmla="*/ 1423241 w 2010559"/>
                <a:gd name="connsiteY5" fmla="*/ 260365 h 261607"/>
                <a:gd name="connsiteX6" fmla="*/ 604612 w 2010559"/>
                <a:gd name="connsiteY6" fmla="*/ 51516 h 261607"/>
                <a:gd name="connsiteX7" fmla="*/ 1 w 2010559"/>
                <a:gd name="connsiteY7" fmla="*/ 251729 h 261607"/>
                <a:gd name="connsiteX8" fmla="*/ 2404 w 2010559"/>
                <a:gd name="connsiteY8" fmla="*/ 193218 h 261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0559" h="261607">
                  <a:moveTo>
                    <a:pt x="2404" y="193218"/>
                  </a:moveTo>
                  <a:cubicBezTo>
                    <a:pt x="2997" y="195284"/>
                    <a:pt x="266297" y="7521"/>
                    <a:pt x="559955" y="214"/>
                  </a:cubicBezTo>
                  <a:cubicBezTo>
                    <a:pt x="853613" y="-7093"/>
                    <a:pt x="1166707" y="174898"/>
                    <a:pt x="1409201" y="205925"/>
                  </a:cubicBezTo>
                  <a:cubicBezTo>
                    <a:pt x="1651695" y="236952"/>
                    <a:pt x="2003489" y="14031"/>
                    <a:pt x="2003085" y="16722"/>
                  </a:cubicBezTo>
                  <a:cubicBezTo>
                    <a:pt x="2002681" y="19413"/>
                    <a:pt x="2008536" y="68358"/>
                    <a:pt x="2010547" y="71264"/>
                  </a:cubicBezTo>
                  <a:cubicBezTo>
                    <a:pt x="2012558" y="74170"/>
                    <a:pt x="1762136" y="279367"/>
                    <a:pt x="1423241" y="260365"/>
                  </a:cubicBezTo>
                  <a:cubicBezTo>
                    <a:pt x="1084346" y="241363"/>
                    <a:pt x="963434" y="72584"/>
                    <a:pt x="604612" y="51516"/>
                  </a:cubicBezTo>
                  <a:cubicBezTo>
                    <a:pt x="269466" y="43016"/>
                    <a:pt x="-257" y="246963"/>
                    <a:pt x="1" y="251729"/>
                  </a:cubicBezTo>
                  <a:cubicBezTo>
                    <a:pt x="259" y="256495"/>
                    <a:pt x="1811" y="191152"/>
                    <a:pt x="2404" y="193218"/>
                  </a:cubicBezTo>
                  <a:close/>
                </a:path>
              </a:pathLst>
            </a:custGeom>
            <a:solidFill>
              <a:schemeClr val="bg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59" name="フリーフォーム: 図形 48">
              <a:extLst>
                <a:ext uri="{FF2B5EF4-FFF2-40B4-BE49-F238E27FC236}">
                  <a16:creationId xmlns:a16="http://schemas.microsoft.com/office/drawing/2014/main" xmlns="" id="{6CC0960A-542F-43CD-A7C7-5A1CFF9EAAA5}"/>
                </a:ext>
              </a:extLst>
            </p:cNvPr>
            <p:cNvSpPr/>
            <p:nvPr/>
          </p:nvSpPr>
          <p:spPr>
            <a:xfrm>
              <a:off x="3387074" y="1624759"/>
              <a:ext cx="2422272" cy="155477"/>
            </a:xfrm>
            <a:custGeom>
              <a:avLst/>
              <a:gdLst>
                <a:gd name="connsiteX0" fmla="*/ 0 w 2967038"/>
                <a:gd name="connsiteY0" fmla="*/ 55202 h 133429"/>
                <a:gd name="connsiteX1" fmla="*/ 866775 w 2967038"/>
                <a:gd name="connsiteY1" fmla="*/ 2814 h 133429"/>
                <a:gd name="connsiteX2" fmla="*/ 2271713 w 2967038"/>
                <a:gd name="connsiteY2" fmla="*/ 131402 h 133429"/>
                <a:gd name="connsiteX3" fmla="*/ 2967038 w 2967038"/>
                <a:gd name="connsiteY3" fmla="*/ 69489 h 133429"/>
                <a:gd name="connsiteX0" fmla="*/ 0 w 2967038"/>
                <a:gd name="connsiteY0" fmla="*/ 70924 h 149151"/>
                <a:gd name="connsiteX1" fmla="*/ 866776 w 2967038"/>
                <a:gd name="connsiteY1" fmla="*/ 2054 h 149151"/>
                <a:gd name="connsiteX2" fmla="*/ 2271713 w 2967038"/>
                <a:gd name="connsiteY2" fmla="*/ 147124 h 149151"/>
                <a:gd name="connsiteX3" fmla="*/ 2967038 w 2967038"/>
                <a:gd name="connsiteY3" fmla="*/ 85211 h 149151"/>
                <a:gd name="connsiteX0" fmla="*/ 0 w 2967038"/>
                <a:gd name="connsiteY0" fmla="*/ 71680 h 165864"/>
                <a:gd name="connsiteX1" fmla="*/ 866776 w 2967038"/>
                <a:gd name="connsiteY1" fmla="*/ 2810 h 165864"/>
                <a:gd name="connsiteX2" fmla="*/ 2271713 w 2967038"/>
                <a:gd name="connsiteY2" fmla="*/ 164362 h 165864"/>
                <a:gd name="connsiteX3" fmla="*/ 2967038 w 2967038"/>
                <a:gd name="connsiteY3" fmla="*/ 85967 h 165864"/>
                <a:gd name="connsiteX0" fmla="*/ 0 w 2967038"/>
                <a:gd name="connsiteY0" fmla="*/ 71680 h 165453"/>
                <a:gd name="connsiteX1" fmla="*/ 866776 w 2967038"/>
                <a:gd name="connsiteY1" fmla="*/ 2810 h 165453"/>
                <a:gd name="connsiteX2" fmla="*/ 2271713 w 2967038"/>
                <a:gd name="connsiteY2" fmla="*/ 164362 h 165453"/>
                <a:gd name="connsiteX3" fmla="*/ 2967038 w 2967038"/>
                <a:gd name="connsiteY3" fmla="*/ 62422 h 165453"/>
                <a:gd name="connsiteX0" fmla="*/ 0 w 2967038"/>
                <a:gd name="connsiteY0" fmla="*/ 71680 h 165621"/>
                <a:gd name="connsiteX1" fmla="*/ 866776 w 2967038"/>
                <a:gd name="connsiteY1" fmla="*/ 2810 h 165621"/>
                <a:gd name="connsiteX2" fmla="*/ 2271713 w 2967038"/>
                <a:gd name="connsiteY2" fmla="*/ 164362 h 165621"/>
                <a:gd name="connsiteX3" fmla="*/ 2967038 w 2967038"/>
                <a:gd name="connsiteY3" fmla="*/ 62422 h 165621"/>
                <a:gd name="connsiteX0" fmla="*/ 0 w 2967038"/>
                <a:gd name="connsiteY0" fmla="*/ 73110 h 167051"/>
                <a:gd name="connsiteX1" fmla="*/ 866776 w 2967038"/>
                <a:gd name="connsiteY1" fmla="*/ 4240 h 167051"/>
                <a:gd name="connsiteX2" fmla="*/ 2271713 w 2967038"/>
                <a:gd name="connsiteY2" fmla="*/ 165792 h 167051"/>
                <a:gd name="connsiteX3" fmla="*/ 2967038 w 2967038"/>
                <a:gd name="connsiteY3" fmla="*/ 63852 h 167051"/>
                <a:gd name="connsiteX0" fmla="*/ 0 w 2967038"/>
                <a:gd name="connsiteY0" fmla="*/ 74401 h 168342"/>
                <a:gd name="connsiteX1" fmla="*/ 866776 w 2967038"/>
                <a:gd name="connsiteY1" fmla="*/ 5531 h 168342"/>
                <a:gd name="connsiteX2" fmla="*/ 2271713 w 2967038"/>
                <a:gd name="connsiteY2" fmla="*/ 167083 h 168342"/>
                <a:gd name="connsiteX3" fmla="*/ 2967038 w 2967038"/>
                <a:gd name="connsiteY3" fmla="*/ 65143 h 168342"/>
                <a:gd name="connsiteX0" fmla="*/ 0 w 2967038"/>
                <a:gd name="connsiteY0" fmla="*/ 75318 h 169259"/>
                <a:gd name="connsiteX1" fmla="*/ 866776 w 2967038"/>
                <a:gd name="connsiteY1" fmla="*/ 6448 h 169259"/>
                <a:gd name="connsiteX2" fmla="*/ 2271713 w 2967038"/>
                <a:gd name="connsiteY2" fmla="*/ 168000 h 169259"/>
                <a:gd name="connsiteX3" fmla="*/ 2967038 w 2967038"/>
                <a:gd name="connsiteY3" fmla="*/ 66060 h 169259"/>
                <a:gd name="connsiteX0" fmla="*/ 0 w 2967038"/>
                <a:gd name="connsiteY0" fmla="*/ 75318 h 169259"/>
                <a:gd name="connsiteX1" fmla="*/ 902551 w 2967038"/>
                <a:gd name="connsiteY1" fmla="*/ 6448 h 169259"/>
                <a:gd name="connsiteX2" fmla="*/ 2271713 w 2967038"/>
                <a:gd name="connsiteY2" fmla="*/ 168000 h 169259"/>
                <a:gd name="connsiteX3" fmla="*/ 2967038 w 2967038"/>
                <a:gd name="connsiteY3" fmla="*/ 66060 h 169259"/>
                <a:gd name="connsiteX0" fmla="*/ 0 w 2967038"/>
                <a:gd name="connsiteY0" fmla="*/ 76262 h 170203"/>
                <a:gd name="connsiteX1" fmla="*/ 902551 w 2967038"/>
                <a:gd name="connsiteY1" fmla="*/ 7392 h 170203"/>
                <a:gd name="connsiteX2" fmla="*/ 2271713 w 2967038"/>
                <a:gd name="connsiteY2" fmla="*/ 168944 h 170203"/>
                <a:gd name="connsiteX3" fmla="*/ 2967038 w 2967038"/>
                <a:gd name="connsiteY3" fmla="*/ 67004 h 170203"/>
                <a:gd name="connsiteX0" fmla="*/ 0 w 2967038"/>
                <a:gd name="connsiteY0" fmla="*/ 78328 h 172269"/>
                <a:gd name="connsiteX1" fmla="*/ 938326 w 2967038"/>
                <a:gd name="connsiteY1" fmla="*/ 7104 h 172269"/>
                <a:gd name="connsiteX2" fmla="*/ 2271713 w 2967038"/>
                <a:gd name="connsiteY2" fmla="*/ 171010 h 172269"/>
                <a:gd name="connsiteX3" fmla="*/ 2967038 w 2967038"/>
                <a:gd name="connsiteY3" fmla="*/ 69070 h 172269"/>
                <a:gd name="connsiteX0" fmla="*/ 0 w 2967038"/>
                <a:gd name="connsiteY0" fmla="*/ 78328 h 172395"/>
                <a:gd name="connsiteX1" fmla="*/ 938326 w 2967038"/>
                <a:gd name="connsiteY1" fmla="*/ 7104 h 172395"/>
                <a:gd name="connsiteX2" fmla="*/ 2271713 w 2967038"/>
                <a:gd name="connsiteY2" fmla="*/ 171010 h 172395"/>
                <a:gd name="connsiteX3" fmla="*/ 2967038 w 2967038"/>
                <a:gd name="connsiteY3" fmla="*/ 69070 h 172395"/>
                <a:gd name="connsiteX0" fmla="*/ 0 w 2973001"/>
                <a:gd name="connsiteY0" fmla="*/ 78328 h 172680"/>
                <a:gd name="connsiteX1" fmla="*/ 938326 w 2973001"/>
                <a:gd name="connsiteY1" fmla="*/ 7104 h 172680"/>
                <a:gd name="connsiteX2" fmla="*/ 2271713 w 2973001"/>
                <a:gd name="connsiteY2" fmla="*/ 171010 h 172680"/>
                <a:gd name="connsiteX3" fmla="*/ 2973001 w 2973001"/>
                <a:gd name="connsiteY3" fmla="*/ 80843 h 172680"/>
                <a:gd name="connsiteX0" fmla="*/ 0 w 2973001"/>
                <a:gd name="connsiteY0" fmla="*/ 78328 h 173079"/>
                <a:gd name="connsiteX1" fmla="*/ 938326 w 2973001"/>
                <a:gd name="connsiteY1" fmla="*/ 7104 h 173079"/>
                <a:gd name="connsiteX2" fmla="*/ 2271713 w 2973001"/>
                <a:gd name="connsiteY2" fmla="*/ 171010 h 173079"/>
                <a:gd name="connsiteX3" fmla="*/ 2973001 w 2973001"/>
                <a:gd name="connsiteY3" fmla="*/ 80843 h 173079"/>
                <a:gd name="connsiteX0" fmla="*/ 0 w 2973001"/>
                <a:gd name="connsiteY0" fmla="*/ 78328 h 172451"/>
                <a:gd name="connsiteX1" fmla="*/ 938326 w 2973001"/>
                <a:gd name="connsiteY1" fmla="*/ 7104 h 172451"/>
                <a:gd name="connsiteX2" fmla="*/ 2271713 w 2973001"/>
                <a:gd name="connsiteY2" fmla="*/ 171010 h 172451"/>
                <a:gd name="connsiteX3" fmla="*/ 2973001 w 2973001"/>
                <a:gd name="connsiteY3" fmla="*/ 80843 h 172451"/>
                <a:gd name="connsiteX0" fmla="*/ 0 w 3028651"/>
                <a:gd name="connsiteY0" fmla="*/ 78328 h 171708"/>
                <a:gd name="connsiteX1" fmla="*/ 938326 w 3028651"/>
                <a:gd name="connsiteY1" fmla="*/ 7104 h 171708"/>
                <a:gd name="connsiteX2" fmla="*/ 2271713 w 3028651"/>
                <a:gd name="connsiteY2" fmla="*/ 171010 h 171708"/>
                <a:gd name="connsiteX3" fmla="*/ 3028651 w 3028651"/>
                <a:gd name="connsiteY3" fmla="*/ 11778 h 171708"/>
                <a:gd name="connsiteX0" fmla="*/ 0 w 3028651"/>
                <a:gd name="connsiteY0" fmla="*/ 74827 h 155723"/>
                <a:gd name="connsiteX1" fmla="*/ 938326 w 3028651"/>
                <a:gd name="connsiteY1" fmla="*/ 3603 h 155723"/>
                <a:gd name="connsiteX2" fmla="*/ 2176312 w 3028651"/>
                <a:gd name="connsiteY2" fmla="*/ 154952 h 155723"/>
                <a:gd name="connsiteX3" fmla="*/ 3028651 w 3028651"/>
                <a:gd name="connsiteY3" fmla="*/ 8277 h 155723"/>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32626"/>
                <a:gd name="connsiteY0" fmla="*/ 143444 h 151365"/>
                <a:gd name="connsiteX1" fmla="*/ 942301 w 3032626"/>
                <a:gd name="connsiteY1" fmla="*/ 16 h 151365"/>
                <a:gd name="connsiteX2" fmla="*/ 2180287 w 3032626"/>
                <a:gd name="connsiteY2" fmla="*/ 151365 h 151365"/>
                <a:gd name="connsiteX3" fmla="*/ 3032626 w 3032626"/>
                <a:gd name="connsiteY3" fmla="*/ 4690 h 151365"/>
                <a:gd name="connsiteX0" fmla="*/ 0 w 3032626"/>
                <a:gd name="connsiteY0" fmla="*/ 143484 h 151405"/>
                <a:gd name="connsiteX1" fmla="*/ 942301 w 3032626"/>
                <a:gd name="connsiteY1" fmla="*/ 56 h 151405"/>
                <a:gd name="connsiteX2" fmla="*/ 2180287 w 3032626"/>
                <a:gd name="connsiteY2" fmla="*/ 151405 h 151405"/>
                <a:gd name="connsiteX3" fmla="*/ 3032626 w 3032626"/>
                <a:gd name="connsiteY3" fmla="*/ 4730 h 151405"/>
                <a:gd name="connsiteX0" fmla="*/ 0 w 3032626"/>
                <a:gd name="connsiteY0" fmla="*/ 143456 h 151377"/>
                <a:gd name="connsiteX1" fmla="*/ 942301 w 3032626"/>
                <a:gd name="connsiteY1" fmla="*/ 28 h 151377"/>
                <a:gd name="connsiteX2" fmla="*/ 2180287 w 3032626"/>
                <a:gd name="connsiteY2" fmla="*/ 151377 h 151377"/>
                <a:gd name="connsiteX3" fmla="*/ 3032626 w 3032626"/>
                <a:gd name="connsiteY3" fmla="*/ 4702 h 151377"/>
                <a:gd name="connsiteX0" fmla="*/ 0 w 3032626"/>
                <a:gd name="connsiteY0" fmla="*/ 145809 h 153730"/>
                <a:gd name="connsiteX1" fmla="*/ 945282 w 3032626"/>
                <a:gd name="connsiteY1" fmla="*/ 26 h 153730"/>
                <a:gd name="connsiteX2" fmla="*/ 2180287 w 3032626"/>
                <a:gd name="connsiteY2" fmla="*/ 153730 h 153730"/>
                <a:gd name="connsiteX3" fmla="*/ 3032626 w 3032626"/>
                <a:gd name="connsiteY3" fmla="*/ 7055 h 153730"/>
                <a:gd name="connsiteX0" fmla="*/ 0 w 3032626"/>
                <a:gd name="connsiteY0" fmla="*/ 145809 h 153730"/>
                <a:gd name="connsiteX1" fmla="*/ 945282 w 3032626"/>
                <a:gd name="connsiteY1" fmla="*/ 26 h 153730"/>
                <a:gd name="connsiteX2" fmla="*/ 2180287 w 3032626"/>
                <a:gd name="connsiteY2" fmla="*/ 153730 h 153730"/>
                <a:gd name="connsiteX3" fmla="*/ 3032626 w 3032626"/>
                <a:gd name="connsiteY3" fmla="*/ 7055 h 153730"/>
              </a:gdLst>
              <a:ahLst/>
              <a:cxnLst>
                <a:cxn ang="0">
                  <a:pos x="connsiteX0" y="connsiteY0"/>
                </a:cxn>
                <a:cxn ang="0">
                  <a:pos x="connsiteX1" y="connsiteY1"/>
                </a:cxn>
                <a:cxn ang="0">
                  <a:pos x="connsiteX2" y="connsiteY2"/>
                </a:cxn>
                <a:cxn ang="0">
                  <a:pos x="connsiteX3" y="connsiteY3"/>
                </a:cxn>
              </a:cxnLst>
              <a:rect l="l" t="t" r="r" b="b"/>
              <a:pathLst>
                <a:path w="3032626" h="153730">
                  <a:moveTo>
                    <a:pt x="0" y="145809"/>
                  </a:moveTo>
                  <a:cubicBezTo>
                    <a:pt x="319603" y="47339"/>
                    <a:pt x="581901" y="-1294"/>
                    <a:pt x="945282" y="26"/>
                  </a:cubicBezTo>
                  <a:cubicBezTo>
                    <a:pt x="1308663" y="1346"/>
                    <a:pt x="1794468" y="148896"/>
                    <a:pt x="2180287" y="153730"/>
                  </a:cubicBezTo>
                  <a:cubicBezTo>
                    <a:pt x="2613806" y="152286"/>
                    <a:pt x="2904703" y="62403"/>
                    <a:pt x="3032626" y="7055"/>
                  </a:cubicBezTo>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Arial" panose="020B0604020202020204" pitchFamily="34" charset="0"/>
              </a:endParaRPr>
            </a:p>
          </p:txBody>
        </p:sp>
        <p:sp>
          <p:nvSpPr>
            <p:cNvPr id="60" name="フリーフォーム: 図形 49">
              <a:extLst>
                <a:ext uri="{FF2B5EF4-FFF2-40B4-BE49-F238E27FC236}">
                  <a16:creationId xmlns:a16="http://schemas.microsoft.com/office/drawing/2014/main" xmlns="" id="{4CAB4A20-59F2-4FBA-8EF3-92BCC0B4A72B}"/>
                </a:ext>
              </a:extLst>
            </p:cNvPr>
            <p:cNvSpPr/>
            <p:nvPr/>
          </p:nvSpPr>
          <p:spPr>
            <a:xfrm>
              <a:off x="3387074" y="1668559"/>
              <a:ext cx="2429416" cy="153177"/>
            </a:xfrm>
            <a:custGeom>
              <a:avLst/>
              <a:gdLst>
                <a:gd name="connsiteX0" fmla="*/ 0 w 2967038"/>
                <a:gd name="connsiteY0" fmla="*/ 55202 h 133429"/>
                <a:gd name="connsiteX1" fmla="*/ 866775 w 2967038"/>
                <a:gd name="connsiteY1" fmla="*/ 2814 h 133429"/>
                <a:gd name="connsiteX2" fmla="*/ 2271713 w 2967038"/>
                <a:gd name="connsiteY2" fmla="*/ 131402 h 133429"/>
                <a:gd name="connsiteX3" fmla="*/ 2967038 w 2967038"/>
                <a:gd name="connsiteY3" fmla="*/ 69489 h 133429"/>
                <a:gd name="connsiteX0" fmla="*/ 0 w 2967038"/>
                <a:gd name="connsiteY0" fmla="*/ 70924 h 149151"/>
                <a:gd name="connsiteX1" fmla="*/ 866776 w 2967038"/>
                <a:gd name="connsiteY1" fmla="*/ 2054 h 149151"/>
                <a:gd name="connsiteX2" fmla="*/ 2271713 w 2967038"/>
                <a:gd name="connsiteY2" fmla="*/ 147124 h 149151"/>
                <a:gd name="connsiteX3" fmla="*/ 2967038 w 2967038"/>
                <a:gd name="connsiteY3" fmla="*/ 85211 h 149151"/>
                <a:gd name="connsiteX0" fmla="*/ 0 w 2967038"/>
                <a:gd name="connsiteY0" fmla="*/ 71680 h 165864"/>
                <a:gd name="connsiteX1" fmla="*/ 866776 w 2967038"/>
                <a:gd name="connsiteY1" fmla="*/ 2810 h 165864"/>
                <a:gd name="connsiteX2" fmla="*/ 2271713 w 2967038"/>
                <a:gd name="connsiteY2" fmla="*/ 164362 h 165864"/>
                <a:gd name="connsiteX3" fmla="*/ 2967038 w 2967038"/>
                <a:gd name="connsiteY3" fmla="*/ 85967 h 165864"/>
                <a:gd name="connsiteX0" fmla="*/ 0 w 2967038"/>
                <a:gd name="connsiteY0" fmla="*/ 71680 h 165453"/>
                <a:gd name="connsiteX1" fmla="*/ 866776 w 2967038"/>
                <a:gd name="connsiteY1" fmla="*/ 2810 h 165453"/>
                <a:gd name="connsiteX2" fmla="*/ 2271713 w 2967038"/>
                <a:gd name="connsiteY2" fmla="*/ 164362 h 165453"/>
                <a:gd name="connsiteX3" fmla="*/ 2967038 w 2967038"/>
                <a:gd name="connsiteY3" fmla="*/ 62422 h 165453"/>
                <a:gd name="connsiteX0" fmla="*/ 0 w 2967038"/>
                <a:gd name="connsiteY0" fmla="*/ 71680 h 165621"/>
                <a:gd name="connsiteX1" fmla="*/ 866776 w 2967038"/>
                <a:gd name="connsiteY1" fmla="*/ 2810 h 165621"/>
                <a:gd name="connsiteX2" fmla="*/ 2271713 w 2967038"/>
                <a:gd name="connsiteY2" fmla="*/ 164362 h 165621"/>
                <a:gd name="connsiteX3" fmla="*/ 2967038 w 2967038"/>
                <a:gd name="connsiteY3" fmla="*/ 62422 h 165621"/>
                <a:gd name="connsiteX0" fmla="*/ 0 w 2967038"/>
                <a:gd name="connsiteY0" fmla="*/ 73110 h 167051"/>
                <a:gd name="connsiteX1" fmla="*/ 866776 w 2967038"/>
                <a:gd name="connsiteY1" fmla="*/ 4240 h 167051"/>
                <a:gd name="connsiteX2" fmla="*/ 2271713 w 2967038"/>
                <a:gd name="connsiteY2" fmla="*/ 165792 h 167051"/>
                <a:gd name="connsiteX3" fmla="*/ 2967038 w 2967038"/>
                <a:gd name="connsiteY3" fmla="*/ 63852 h 167051"/>
                <a:gd name="connsiteX0" fmla="*/ 0 w 2967038"/>
                <a:gd name="connsiteY0" fmla="*/ 74401 h 168342"/>
                <a:gd name="connsiteX1" fmla="*/ 866776 w 2967038"/>
                <a:gd name="connsiteY1" fmla="*/ 5531 h 168342"/>
                <a:gd name="connsiteX2" fmla="*/ 2271713 w 2967038"/>
                <a:gd name="connsiteY2" fmla="*/ 167083 h 168342"/>
                <a:gd name="connsiteX3" fmla="*/ 2967038 w 2967038"/>
                <a:gd name="connsiteY3" fmla="*/ 65143 h 168342"/>
                <a:gd name="connsiteX0" fmla="*/ 0 w 2967038"/>
                <a:gd name="connsiteY0" fmla="*/ 75318 h 169259"/>
                <a:gd name="connsiteX1" fmla="*/ 866776 w 2967038"/>
                <a:gd name="connsiteY1" fmla="*/ 6448 h 169259"/>
                <a:gd name="connsiteX2" fmla="*/ 2271713 w 2967038"/>
                <a:gd name="connsiteY2" fmla="*/ 168000 h 169259"/>
                <a:gd name="connsiteX3" fmla="*/ 2967038 w 2967038"/>
                <a:gd name="connsiteY3" fmla="*/ 66060 h 169259"/>
                <a:gd name="connsiteX0" fmla="*/ 0 w 2967038"/>
                <a:gd name="connsiteY0" fmla="*/ 75318 h 169259"/>
                <a:gd name="connsiteX1" fmla="*/ 902551 w 2967038"/>
                <a:gd name="connsiteY1" fmla="*/ 6448 h 169259"/>
                <a:gd name="connsiteX2" fmla="*/ 2271713 w 2967038"/>
                <a:gd name="connsiteY2" fmla="*/ 168000 h 169259"/>
                <a:gd name="connsiteX3" fmla="*/ 2967038 w 2967038"/>
                <a:gd name="connsiteY3" fmla="*/ 66060 h 169259"/>
                <a:gd name="connsiteX0" fmla="*/ 0 w 2967038"/>
                <a:gd name="connsiteY0" fmla="*/ 76262 h 170203"/>
                <a:gd name="connsiteX1" fmla="*/ 902551 w 2967038"/>
                <a:gd name="connsiteY1" fmla="*/ 7392 h 170203"/>
                <a:gd name="connsiteX2" fmla="*/ 2271713 w 2967038"/>
                <a:gd name="connsiteY2" fmla="*/ 168944 h 170203"/>
                <a:gd name="connsiteX3" fmla="*/ 2967038 w 2967038"/>
                <a:gd name="connsiteY3" fmla="*/ 67004 h 170203"/>
                <a:gd name="connsiteX0" fmla="*/ 0 w 2967038"/>
                <a:gd name="connsiteY0" fmla="*/ 78328 h 172269"/>
                <a:gd name="connsiteX1" fmla="*/ 938326 w 2967038"/>
                <a:gd name="connsiteY1" fmla="*/ 7104 h 172269"/>
                <a:gd name="connsiteX2" fmla="*/ 2271713 w 2967038"/>
                <a:gd name="connsiteY2" fmla="*/ 171010 h 172269"/>
                <a:gd name="connsiteX3" fmla="*/ 2967038 w 2967038"/>
                <a:gd name="connsiteY3" fmla="*/ 69070 h 172269"/>
                <a:gd name="connsiteX0" fmla="*/ 0 w 2967038"/>
                <a:gd name="connsiteY0" fmla="*/ 78328 h 172395"/>
                <a:gd name="connsiteX1" fmla="*/ 938326 w 2967038"/>
                <a:gd name="connsiteY1" fmla="*/ 7104 h 172395"/>
                <a:gd name="connsiteX2" fmla="*/ 2271713 w 2967038"/>
                <a:gd name="connsiteY2" fmla="*/ 171010 h 172395"/>
                <a:gd name="connsiteX3" fmla="*/ 2967038 w 2967038"/>
                <a:gd name="connsiteY3" fmla="*/ 69070 h 172395"/>
                <a:gd name="connsiteX0" fmla="*/ 0 w 2973001"/>
                <a:gd name="connsiteY0" fmla="*/ 78328 h 172680"/>
                <a:gd name="connsiteX1" fmla="*/ 938326 w 2973001"/>
                <a:gd name="connsiteY1" fmla="*/ 7104 h 172680"/>
                <a:gd name="connsiteX2" fmla="*/ 2271713 w 2973001"/>
                <a:gd name="connsiteY2" fmla="*/ 171010 h 172680"/>
                <a:gd name="connsiteX3" fmla="*/ 2973001 w 2973001"/>
                <a:gd name="connsiteY3" fmla="*/ 80843 h 172680"/>
                <a:gd name="connsiteX0" fmla="*/ 0 w 2973001"/>
                <a:gd name="connsiteY0" fmla="*/ 78328 h 173079"/>
                <a:gd name="connsiteX1" fmla="*/ 938326 w 2973001"/>
                <a:gd name="connsiteY1" fmla="*/ 7104 h 173079"/>
                <a:gd name="connsiteX2" fmla="*/ 2271713 w 2973001"/>
                <a:gd name="connsiteY2" fmla="*/ 171010 h 173079"/>
                <a:gd name="connsiteX3" fmla="*/ 2973001 w 2973001"/>
                <a:gd name="connsiteY3" fmla="*/ 80843 h 173079"/>
                <a:gd name="connsiteX0" fmla="*/ 0 w 2973001"/>
                <a:gd name="connsiteY0" fmla="*/ 78328 h 172451"/>
                <a:gd name="connsiteX1" fmla="*/ 938326 w 2973001"/>
                <a:gd name="connsiteY1" fmla="*/ 7104 h 172451"/>
                <a:gd name="connsiteX2" fmla="*/ 2271713 w 2973001"/>
                <a:gd name="connsiteY2" fmla="*/ 171010 h 172451"/>
                <a:gd name="connsiteX3" fmla="*/ 2973001 w 2973001"/>
                <a:gd name="connsiteY3" fmla="*/ 80843 h 172451"/>
                <a:gd name="connsiteX0" fmla="*/ 0 w 3028651"/>
                <a:gd name="connsiteY0" fmla="*/ 78328 h 171708"/>
                <a:gd name="connsiteX1" fmla="*/ 938326 w 3028651"/>
                <a:gd name="connsiteY1" fmla="*/ 7104 h 171708"/>
                <a:gd name="connsiteX2" fmla="*/ 2271713 w 3028651"/>
                <a:gd name="connsiteY2" fmla="*/ 171010 h 171708"/>
                <a:gd name="connsiteX3" fmla="*/ 3028651 w 3028651"/>
                <a:gd name="connsiteY3" fmla="*/ 11778 h 171708"/>
                <a:gd name="connsiteX0" fmla="*/ 0 w 3028651"/>
                <a:gd name="connsiteY0" fmla="*/ 74827 h 155723"/>
                <a:gd name="connsiteX1" fmla="*/ 938326 w 3028651"/>
                <a:gd name="connsiteY1" fmla="*/ 3603 h 155723"/>
                <a:gd name="connsiteX2" fmla="*/ 2176312 w 3028651"/>
                <a:gd name="connsiteY2" fmla="*/ 154952 h 155723"/>
                <a:gd name="connsiteX3" fmla="*/ 3028651 w 3028651"/>
                <a:gd name="connsiteY3" fmla="*/ 8277 h 155723"/>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28651"/>
                <a:gd name="connsiteY0" fmla="*/ 74827 h 154952"/>
                <a:gd name="connsiteX1" fmla="*/ 938326 w 3028651"/>
                <a:gd name="connsiteY1" fmla="*/ 3603 h 154952"/>
                <a:gd name="connsiteX2" fmla="*/ 2176312 w 3028651"/>
                <a:gd name="connsiteY2" fmla="*/ 154952 h 154952"/>
                <a:gd name="connsiteX3" fmla="*/ 3028651 w 3028651"/>
                <a:gd name="connsiteY3" fmla="*/ 8277 h 154952"/>
                <a:gd name="connsiteX0" fmla="*/ 0 w 3032626"/>
                <a:gd name="connsiteY0" fmla="*/ 143444 h 151365"/>
                <a:gd name="connsiteX1" fmla="*/ 942301 w 3032626"/>
                <a:gd name="connsiteY1" fmla="*/ 16 h 151365"/>
                <a:gd name="connsiteX2" fmla="*/ 2180287 w 3032626"/>
                <a:gd name="connsiteY2" fmla="*/ 151365 h 151365"/>
                <a:gd name="connsiteX3" fmla="*/ 3032626 w 3032626"/>
                <a:gd name="connsiteY3" fmla="*/ 4690 h 151365"/>
                <a:gd name="connsiteX0" fmla="*/ 0 w 3032626"/>
                <a:gd name="connsiteY0" fmla="*/ 143484 h 151405"/>
                <a:gd name="connsiteX1" fmla="*/ 942301 w 3032626"/>
                <a:gd name="connsiteY1" fmla="*/ 56 h 151405"/>
                <a:gd name="connsiteX2" fmla="*/ 2180287 w 3032626"/>
                <a:gd name="connsiteY2" fmla="*/ 151405 h 151405"/>
                <a:gd name="connsiteX3" fmla="*/ 3032626 w 3032626"/>
                <a:gd name="connsiteY3" fmla="*/ 4730 h 151405"/>
                <a:gd name="connsiteX0" fmla="*/ 0 w 3032626"/>
                <a:gd name="connsiteY0" fmla="*/ 143456 h 151377"/>
                <a:gd name="connsiteX1" fmla="*/ 942301 w 3032626"/>
                <a:gd name="connsiteY1" fmla="*/ 28 h 151377"/>
                <a:gd name="connsiteX2" fmla="*/ 2180287 w 3032626"/>
                <a:gd name="connsiteY2" fmla="*/ 151377 h 151377"/>
                <a:gd name="connsiteX3" fmla="*/ 3032626 w 3032626"/>
                <a:gd name="connsiteY3" fmla="*/ 4702 h 151377"/>
                <a:gd name="connsiteX0" fmla="*/ 0 w 3041570"/>
                <a:gd name="connsiteY0" fmla="*/ 143456 h 151377"/>
                <a:gd name="connsiteX1" fmla="*/ 942301 w 3041570"/>
                <a:gd name="connsiteY1" fmla="*/ 28 h 151377"/>
                <a:gd name="connsiteX2" fmla="*/ 2180287 w 3041570"/>
                <a:gd name="connsiteY2" fmla="*/ 151377 h 151377"/>
                <a:gd name="connsiteX3" fmla="*/ 3041570 w 3041570"/>
                <a:gd name="connsiteY3" fmla="*/ 14120 h 151377"/>
                <a:gd name="connsiteX0" fmla="*/ 0 w 3041570"/>
                <a:gd name="connsiteY0" fmla="*/ 143456 h 151377"/>
                <a:gd name="connsiteX1" fmla="*/ 942301 w 3041570"/>
                <a:gd name="connsiteY1" fmla="*/ 28 h 151377"/>
                <a:gd name="connsiteX2" fmla="*/ 2162400 w 3041570"/>
                <a:gd name="connsiteY2" fmla="*/ 151377 h 151377"/>
                <a:gd name="connsiteX3" fmla="*/ 3041570 w 3041570"/>
                <a:gd name="connsiteY3" fmla="*/ 14120 h 151377"/>
                <a:gd name="connsiteX0" fmla="*/ 0 w 3041570"/>
                <a:gd name="connsiteY0" fmla="*/ 143456 h 151377"/>
                <a:gd name="connsiteX1" fmla="*/ 942301 w 3041570"/>
                <a:gd name="connsiteY1" fmla="*/ 28 h 151377"/>
                <a:gd name="connsiteX2" fmla="*/ 2162400 w 3041570"/>
                <a:gd name="connsiteY2" fmla="*/ 151377 h 151377"/>
                <a:gd name="connsiteX3" fmla="*/ 3041570 w 3041570"/>
                <a:gd name="connsiteY3" fmla="*/ 4702 h 151377"/>
                <a:gd name="connsiteX0" fmla="*/ 0 w 3041570"/>
                <a:gd name="connsiteY0" fmla="*/ 143456 h 151452"/>
                <a:gd name="connsiteX1" fmla="*/ 942301 w 3041570"/>
                <a:gd name="connsiteY1" fmla="*/ 28 h 151452"/>
                <a:gd name="connsiteX2" fmla="*/ 2162400 w 3041570"/>
                <a:gd name="connsiteY2" fmla="*/ 151377 h 151452"/>
                <a:gd name="connsiteX3" fmla="*/ 3041570 w 3041570"/>
                <a:gd name="connsiteY3" fmla="*/ 4702 h 151452"/>
                <a:gd name="connsiteX0" fmla="*/ 0 w 3041570"/>
                <a:gd name="connsiteY0" fmla="*/ 143456 h 151457"/>
                <a:gd name="connsiteX1" fmla="*/ 942301 w 3041570"/>
                <a:gd name="connsiteY1" fmla="*/ 28 h 151457"/>
                <a:gd name="connsiteX2" fmla="*/ 2162400 w 3041570"/>
                <a:gd name="connsiteY2" fmla="*/ 151377 h 151457"/>
                <a:gd name="connsiteX3" fmla="*/ 3041570 w 3041570"/>
                <a:gd name="connsiteY3" fmla="*/ 11765 h 151457"/>
              </a:gdLst>
              <a:ahLst/>
              <a:cxnLst>
                <a:cxn ang="0">
                  <a:pos x="connsiteX0" y="connsiteY0"/>
                </a:cxn>
                <a:cxn ang="0">
                  <a:pos x="connsiteX1" y="connsiteY1"/>
                </a:cxn>
                <a:cxn ang="0">
                  <a:pos x="connsiteX2" y="connsiteY2"/>
                </a:cxn>
                <a:cxn ang="0">
                  <a:pos x="connsiteX3" y="connsiteY3"/>
                </a:cxn>
              </a:cxnLst>
              <a:rect l="l" t="t" r="r" b="b"/>
              <a:pathLst>
                <a:path w="3041570" h="151457">
                  <a:moveTo>
                    <a:pt x="0" y="143456"/>
                  </a:moveTo>
                  <a:cubicBezTo>
                    <a:pt x="319603" y="44986"/>
                    <a:pt x="581901" y="-1292"/>
                    <a:pt x="942301" y="28"/>
                  </a:cubicBezTo>
                  <a:cubicBezTo>
                    <a:pt x="1302701" y="1348"/>
                    <a:pt x="1776581" y="146543"/>
                    <a:pt x="2162400" y="151377"/>
                  </a:cubicBezTo>
                  <a:cubicBezTo>
                    <a:pt x="2616788" y="154643"/>
                    <a:pt x="2919609" y="57695"/>
                    <a:pt x="3041570" y="11765"/>
                  </a:cubicBezTo>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Arial" panose="020B0604020202020204" pitchFamily="34" charset="0"/>
              </a:endParaRPr>
            </a:p>
          </p:txBody>
        </p:sp>
      </p:grpSp>
      <p:sp>
        <p:nvSpPr>
          <p:cNvPr id="61" name="正方形/長方形 60">
            <a:extLst>
              <a:ext uri="{FF2B5EF4-FFF2-40B4-BE49-F238E27FC236}">
                <a16:creationId xmlns:a16="http://schemas.microsoft.com/office/drawing/2014/main" xmlns="" id="{058D3615-9767-419E-89D9-9D8191A14A24}"/>
              </a:ext>
            </a:extLst>
          </p:cNvPr>
          <p:cNvSpPr/>
          <p:nvPr/>
        </p:nvSpPr>
        <p:spPr>
          <a:xfrm>
            <a:off x="6300192" y="3237572"/>
            <a:ext cx="1282421" cy="140400"/>
          </a:xfrm>
          <a:prstGeom prst="rect">
            <a:avLst/>
          </a:prstGeom>
          <a:no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62" name="正方形/長方形 61">
            <a:extLst>
              <a:ext uri="{FF2B5EF4-FFF2-40B4-BE49-F238E27FC236}">
                <a16:creationId xmlns:a16="http://schemas.microsoft.com/office/drawing/2014/main" xmlns="" id="{61938E7B-2B75-4246-BE92-72619B909CE2}"/>
              </a:ext>
            </a:extLst>
          </p:cNvPr>
          <p:cNvSpPr/>
          <p:nvPr/>
        </p:nvSpPr>
        <p:spPr>
          <a:xfrm>
            <a:off x="816364" y="3529833"/>
            <a:ext cx="576000" cy="187200"/>
          </a:xfrm>
          <a:prstGeom prst="rect">
            <a:avLst/>
          </a:prstGeom>
          <a:no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sp>
        <p:nvSpPr>
          <p:cNvPr id="63" name="正方形/長方形 62">
            <a:extLst>
              <a:ext uri="{FF2B5EF4-FFF2-40B4-BE49-F238E27FC236}">
                <a16:creationId xmlns:a16="http://schemas.microsoft.com/office/drawing/2014/main" xmlns="" id="{072BBC76-DDFA-463A-85E5-A67D733A81D1}"/>
              </a:ext>
            </a:extLst>
          </p:cNvPr>
          <p:cNvSpPr/>
          <p:nvPr/>
        </p:nvSpPr>
        <p:spPr>
          <a:xfrm>
            <a:off x="4577611" y="3894436"/>
            <a:ext cx="1370654" cy="180000"/>
          </a:xfrm>
          <a:prstGeom prst="rect">
            <a:avLst/>
          </a:prstGeom>
          <a:no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grpSp>
        <p:nvGrpSpPr>
          <p:cNvPr id="64" name="グループ化 63"/>
          <p:cNvGrpSpPr/>
          <p:nvPr/>
        </p:nvGrpSpPr>
        <p:grpSpPr>
          <a:xfrm>
            <a:off x="5754412" y="3791197"/>
            <a:ext cx="360000" cy="377909"/>
            <a:chOff x="4283653" y="2587342"/>
            <a:chExt cx="360000" cy="377909"/>
          </a:xfrm>
        </p:grpSpPr>
        <p:sp>
          <p:nvSpPr>
            <p:cNvPr id="65" name="楕円 24">
              <a:extLst>
                <a:ext uri="{FF2B5EF4-FFF2-40B4-BE49-F238E27FC236}">
                  <a16:creationId xmlns:a16="http://schemas.microsoft.com/office/drawing/2014/main" xmlns="" id="{46E47F8F-1600-46F0-A956-22D10240397E}"/>
                </a:ext>
              </a:extLst>
            </p:cNvPr>
            <p:cNvSpPr/>
            <p:nvPr/>
          </p:nvSpPr>
          <p:spPr>
            <a:xfrm>
              <a:off x="4283653" y="2605251"/>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66" name="楕円 24">
              <a:extLst>
                <a:ext uri="{FF2B5EF4-FFF2-40B4-BE49-F238E27FC236}">
                  <a16:creationId xmlns:a16="http://schemas.microsoft.com/office/drawing/2014/main" xmlns="" id="{46E47F8F-1600-46F0-A956-22D10240397E}"/>
                </a:ext>
              </a:extLst>
            </p:cNvPr>
            <p:cNvSpPr/>
            <p:nvPr/>
          </p:nvSpPr>
          <p:spPr>
            <a:xfrm>
              <a:off x="4283653" y="2587342"/>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prstClr val="white"/>
                  </a:solidFill>
                  <a:latin typeface="HGP創英角ｺﾞｼｯｸUB" panose="020B0900000000000000" pitchFamily="50" charset="-128"/>
                  <a:ea typeface="HGP創英角ｺﾞｼｯｸUB" panose="020B0900000000000000" pitchFamily="50" charset="-128"/>
                </a:rPr>
                <a:t>2</a:t>
              </a: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grpSp>
      <p:grpSp>
        <p:nvGrpSpPr>
          <p:cNvPr id="67" name="グループ化 66"/>
          <p:cNvGrpSpPr/>
          <p:nvPr/>
        </p:nvGrpSpPr>
        <p:grpSpPr>
          <a:xfrm>
            <a:off x="7381862" y="3106179"/>
            <a:ext cx="360000" cy="375043"/>
            <a:chOff x="7375867" y="2356423"/>
            <a:chExt cx="360000" cy="375043"/>
          </a:xfrm>
        </p:grpSpPr>
        <p:sp>
          <p:nvSpPr>
            <p:cNvPr id="68" name="楕円 27">
              <a:extLst>
                <a:ext uri="{FF2B5EF4-FFF2-40B4-BE49-F238E27FC236}">
                  <a16:creationId xmlns:a16="http://schemas.microsoft.com/office/drawing/2014/main" xmlns="" id="{63AA285A-E336-4DC0-B750-3A922DB33AA0}"/>
                </a:ext>
              </a:extLst>
            </p:cNvPr>
            <p:cNvSpPr/>
            <p:nvPr/>
          </p:nvSpPr>
          <p:spPr>
            <a:xfrm>
              <a:off x="7375867" y="2371466"/>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69" name="楕円 27">
              <a:extLst>
                <a:ext uri="{FF2B5EF4-FFF2-40B4-BE49-F238E27FC236}">
                  <a16:creationId xmlns:a16="http://schemas.microsoft.com/office/drawing/2014/main" xmlns="" id="{63AA285A-E336-4DC0-B750-3A922DB33AA0}"/>
                </a:ext>
              </a:extLst>
            </p:cNvPr>
            <p:cNvSpPr/>
            <p:nvPr/>
          </p:nvSpPr>
          <p:spPr>
            <a:xfrm>
              <a:off x="7375867" y="235642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prstClr val="white"/>
                  </a:solidFill>
                  <a:latin typeface="HGP創英角ｺﾞｼｯｸUB" panose="020B0900000000000000" pitchFamily="50" charset="-128"/>
                  <a:ea typeface="HGP創英角ｺﾞｼｯｸUB" panose="020B0900000000000000" pitchFamily="50" charset="-128"/>
                </a:rPr>
                <a:t>3</a:t>
              </a: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grpSp>
      <p:grpSp>
        <p:nvGrpSpPr>
          <p:cNvPr id="70" name="グループ化 69"/>
          <p:cNvGrpSpPr/>
          <p:nvPr/>
        </p:nvGrpSpPr>
        <p:grpSpPr>
          <a:xfrm>
            <a:off x="1306520" y="3431777"/>
            <a:ext cx="360000" cy="369226"/>
            <a:chOff x="1181342" y="1018613"/>
            <a:chExt cx="360000" cy="369226"/>
          </a:xfrm>
        </p:grpSpPr>
        <p:sp>
          <p:nvSpPr>
            <p:cNvPr id="71"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72"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prstClr val="white"/>
                  </a:solidFill>
                  <a:latin typeface="HGP創英角ｺﾞｼｯｸUB" panose="020B0900000000000000" pitchFamily="50" charset="-128"/>
                  <a:ea typeface="HGP創英角ｺﾞｼｯｸUB" panose="020B0900000000000000" pitchFamily="50" charset="-128"/>
                </a:rPr>
                <a:t>1</a:t>
              </a: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grpSp>
      <p:sp>
        <p:nvSpPr>
          <p:cNvPr id="73" name="正方形/長方形 72">
            <a:extLst>
              <a:ext uri="{FF2B5EF4-FFF2-40B4-BE49-F238E27FC236}">
                <a16:creationId xmlns:a16="http://schemas.microsoft.com/office/drawing/2014/main" xmlns="" id="{22DE55D5-D601-4098-A148-5F92088C1DA3}"/>
              </a:ext>
            </a:extLst>
          </p:cNvPr>
          <p:cNvSpPr/>
          <p:nvPr/>
        </p:nvSpPr>
        <p:spPr>
          <a:xfrm>
            <a:off x="7675284" y="2187762"/>
            <a:ext cx="931865" cy="144000"/>
          </a:xfrm>
          <a:prstGeom prst="rect">
            <a:avLst/>
          </a:prstGeom>
          <a:no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grpSp>
        <p:nvGrpSpPr>
          <p:cNvPr id="74" name="グループ化 73"/>
          <p:cNvGrpSpPr/>
          <p:nvPr/>
        </p:nvGrpSpPr>
        <p:grpSpPr>
          <a:xfrm>
            <a:off x="8363144" y="2067015"/>
            <a:ext cx="371665" cy="371916"/>
            <a:chOff x="4064965" y="4711874"/>
            <a:chExt cx="371665" cy="371916"/>
          </a:xfrm>
        </p:grpSpPr>
        <p:sp>
          <p:nvSpPr>
            <p:cNvPr id="75" name="楕円 29">
              <a:extLst>
                <a:ext uri="{FF2B5EF4-FFF2-40B4-BE49-F238E27FC236}">
                  <a16:creationId xmlns:a16="http://schemas.microsoft.com/office/drawing/2014/main" xmlns="" id="{BE065DDD-CD09-4834-B8F7-33D29CDB2D7B}"/>
                </a:ext>
              </a:extLst>
            </p:cNvPr>
            <p:cNvSpPr/>
            <p:nvPr/>
          </p:nvSpPr>
          <p:spPr>
            <a:xfrm>
              <a:off x="4076630" y="4723790"/>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76" name="楕円 29">
              <a:extLst>
                <a:ext uri="{FF2B5EF4-FFF2-40B4-BE49-F238E27FC236}">
                  <a16:creationId xmlns:a16="http://schemas.microsoft.com/office/drawing/2014/main" xmlns="" id="{BE065DDD-CD09-4834-B8F7-33D29CDB2D7B}"/>
                </a:ext>
              </a:extLst>
            </p:cNvPr>
            <p:cNvSpPr/>
            <p:nvPr/>
          </p:nvSpPr>
          <p:spPr>
            <a:xfrm>
              <a:off x="4064965" y="4711874"/>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prstClr val="white"/>
                  </a:solidFill>
                  <a:latin typeface="HGP創英角ｺﾞｼｯｸUB" panose="020B0900000000000000" pitchFamily="50" charset="-128"/>
                  <a:ea typeface="HGP創英角ｺﾞｼｯｸUB" panose="020B0900000000000000" pitchFamily="50" charset="-128"/>
                </a:rPr>
                <a:t>4</a:t>
              </a: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grpSp>
      <p:sp>
        <p:nvSpPr>
          <p:cNvPr id="77" name="正方形/長方形 76">
            <a:extLst>
              <a:ext uri="{FF2B5EF4-FFF2-40B4-BE49-F238E27FC236}">
                <a16:creationId xmlns:a16="http://schemas.microsoft.com/office/drawing/2014/main" xmlns="" id="{61938E7B-2B75-4246-BE92-72619B909CE2}"/>
              </a:ext>
            </a:extLst>
          </p:cNvPr>
          <p:cNvSpPr/>
          <p:nvPr/>
        </p:nvSpPr>
        <p:spPr>
          <a:xfrm>
            <a:off x="2670119" y="4571873"/>
            <a:ext cx="576000" cy="144000"/>
          </a:xfrm>
          <a:prstGeom prst="rect">
            <a:avLst/>
          </a:prstGeom>
          <a:no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grpSp>
        <p:nvGrpSpPr>
          <p:cNvPr id="78" name="グループ化 77"/>
          <p:cNvGrpSpPr/>
          <p:nvPr/>
        </p:nvGrpSpPr>
        <p:grpSpPr>
          <a:xfrm>
            <a:off x="2981677" y="4468207"/>
            <a:ext cx="360000" cy="369226"/>
            <a:chOff x="1181342" y="1018613"/>
            <a:chExt cx="360000" cy="369226"/>
          </a:xfrm>
        </p:grpSpPr>
        <p:sp>
          <p:nvSpPr>
            <p:cNvPr id="79"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80"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prstClr val="white"/>
                  </a:solidFill>
                  <a:latin typeface="HGP創英角ｺﾞｼｯｸUB" panose="020B0900000000000000" pitchFamily="50" charset="-128"/>
                  <a:ea typeface="HGP創英角ｺﾞｼｯｸUB" panose="020B0900000000000000" pitchFamily="50" charset="-128"/>
                </a:rPr>
                <a:t>5</a:t>
              </a: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grpSp>
      <p:sp>
        <p:nvSpPr>
          <p:cNvPr id="81" name="正方形/長方形 80">
            <a:extLst>
              <a:ext uri="{FF2B5EF4-FFF2-40B4-BE49-F238E27FC236}">
                <a16:creationId xmlns:a16="http://schemas.microsoft.com/office/drawing/2014/main" xmlns="" id="{61938E7B-2B75-4246-BE92-72619B909CE2}"/>
              </a:ext>
            </a:extLst>
          </p:cNvPr>
          <p:cNvSpPr/>
          <p:nvPr/>
        </p:nvSpPr>
        <p:spPr>
          <a:xfrm>
            <a:off x="7801140" y="4735350"/>
            <a:ext cx="576000" cy="194400"/>
          </a:xfrm>
          <a:prstGeom prst="rect">
            <a:avLst/>
          </a:prstGeom>
          <a:no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prstClr val="white"/>
              </a:solidFill>
              <a:latin typeface="Arial" panose="020B0604020202020204" pitchFamily="34" charset="0"/>
            </a:endParaRPr>
          </a:p>
        </p:txBody>
      </p:sp>
      <p:grpSp>
        <p:nvGrpSpPr>
          <p:cNvPr id="82" name="グループ化 81"/>
          <p:cNvGrpSpPr/>
          <p:nvPr/>
        </p:nvGrpSpPr>
        <p:grpSpPr>
          <a:xfrm>
            <a:off x="8243526" y="4642904"/>
            <a:ext cx="360000" cy="369226"/>
            <a:chOff x="1181342" y="1018613"/>
            <a:chExt cx="360000" cy="369226"/>
          </a:xfrm>
        </p:grpSpPr>
        <p:sp>
          <p:nvSpPr>
            <p:cNvPr id="83"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84"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smtClean="0">
                  <a:solidFill>
                    <a:prstClr val="white"/>
                  </a:solidFill>
                  <a:latin typeface="HGP創英角ｺﾞｼｯｸUB" panose="020B0900000000000000" pitchFamily="50" charset="-128"/>
                  <a:ea typeface="HGP創英角ｺﾞｼｯｸUB" panose="020B0900000000000000" pitchFamily="50" charset="-128"/>
                </a:rPr>
                <a:t>6</a:t>
              </a:r>
            </a:p>
          </p:txBody>
        </p:sp>
      </p:grpSp>
      <p:sp>
        <p:nvSpPr>
          <p:cNvPr id="85" name="正方形/長方形 84">
            <a:extLst>
              <a:ext uri="{FF2B5EF4-FFF2-40B4-BE49-F238E27FC236}">
                <a16:creationId xmlns:a16="http://schemas.microsoft.com/office/drawing/2014/main" xmlns="" id="{2BE52A13-3C67-423D-A327-249777DD6A30}"/>
              </a:ext>
            </a:extLst>
          </p:cNvPr>
          <p:cNvSpPr/>
          <p:nvPr/>
        </p:nvSpPr>
        <p:spPr>
          <a:xfrm>
            <a:off x="2397306" y="5297408"/>
            <a:ext cx="5868144" cy="246221"/>
          </a:xfrm>
          <a:prstGeom prst="rect">
            <a:avLst/>
          </a:prstGeom>
        </p:spPr>
        <p:txBody>
          <a:bodyPr wrap="square">
            <a:spAutoFit/>
          </a:bodyPr>
          <a:lstStyle/>
          <a:p>
            <a:pPr lvl="0" algn="r" defTabSz="1031626">
              <a:defRPr/>
            </a:pPr>
            <a:r>
              <a:rPr lang="ja-JP" altLang="en-US" sz="1000" dirty="0">
                <a:latin typeface="ＭＳ Ｐゴシック" panose="020B0600070205080204" pitchFamily="50" charset="-128"/>
                <a:ea typeface="ＭＳ Ｐゴシック" panose="020B0600070205080204" pitchFamily="50" charset="-128"/>
              </a:rPr>
              <a:t>出典：</a:t>
            </a:r>
            <a:r>
              <a:rPr lang="en-US" altLang="ja-JP" sz="1000" dirty="0">
                <a:latin typeface="ＭＳ Ｐゴシック" panose="020B0600070205080204" pitchFamily="50" charset="-128"/>
                <a:ea typeface="ＭＳ Ｐゴシック" panose="020B0600070205080204" pitchFamily="50" charset="-128"/>
              </a:rPr>
              <a:t>http://</a:t>
            </a:r>
            <a:r>
              <a:rPr lang="en-US" altLang="ja-JP" sz="1000" dirty="0" err="1">
                <a:latin typeface="ＭＳ Ｐゴシック" panose="020B0600070205080204" pitchFamily="50" charset="-128"/>
                <a:ea typeface="ＭＳ Ｐゴシック" panose="020B0600070205080204" pitchFamily="50" charset="-128"/>
              </a:rPr>
              <a:t>blog.jmiri.net</a:t>
            </a:r>
            <a:r>
              <a:rPr lang="en-US" altLang="ja-JP" sz="1000" dirty="0">
                <a:latin typeface="ＭＳ Ｐゴシック" panose="020B0600070205080204" pitchFamily="50" charset="-128"/>
                <a:ea typeface="ＭＳ Ｐゴシック" panose="020B0600070205080204" pitchFamily="50" charset="-128"/>
              </a:rPr>
              <a:t>/?p=840</a:t>
            </a:r>
          </a:p>
        </p:txBody>
      </p:sp>
      <p:sp>
        <p:nvSpPr>
          <p:cNvPr id="22" name="テキスト ボックス 21"/>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kumimoji="1" lang="en-US" altLang="ja-JP" sz="1100" dirty="0" smtClean="0">
                <a:solidFill>
                  <a:schemeClr val="bg1"/>
                </a:solidFill>
                <a:latin typeface="+mn-ea"/>
              </a:rPr>
              <a:t>3</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extLst>
      <p:ext uri="{BB962C8B-B14F-4D97-AF65-F5344CB8AC3E}">
        <p14:creationId xmlns:p14="http://schemas.microsoft.com/office/powerpoint/2010/main" val="19698752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a:extLst>
              <a:ext uri="{FF2B5EF4-FFF2-40B4-BE49-F238E27FC236}">
                <a16:creationId xmlns="" xmlns:a16="http://schemas.microsoft.com/office/drawing/2014/main" id="{9AAE1397-DD67-4207-A8EE-B388F092A645}"/>
              </a:ext>
            </a:extLst>
          </p:cNvPr>
          <p:cNvGrpSpPr/>
          <p:nvPr/>
        </p:nvGrpSpPr>
        <p:grpSpPr>
          <a:xfrm>
            <a:off x="611189" y="694174"/>
            <a:ext cx="8403601" cy="610167"/>
            <a:chOff x="611189" y="694174"/>
            <a:chExt cx="8403601" cy="610167"/>
          </a:xfrm>
        </p:grpSpPr>
        <p:sp>
          <p:nvSpPr>
            <p:cNvPr id="13" name="タイトル 8">
              <a:extLst>
                <a:ext uri="{FF2B5EF4-FFF2-40B4-BE49-F238E27FC236}">
                  <a16:creationId xmlns="" xmlns:a16="http://schemas.microsoft.com/office/drawing/2014/main" id="{9446DB41-EB0B-49BF-95D1-C5A0EA43E974}"/>
                </a:ext>
              </a:extLst>
            </p:cNvPr>
            <p:cNvSpPr txBox="1">
              <a:spLocks/>
            </p:cNvSpPr>
            <p:nvPr/>
          </p:nvSpPr>
          <p:spPr>
            <a:xfrm>
              <a:off x="810345" y="694174"/>
              <a:ext cx="8204445"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クロス表の「理想」と「現実」の差が非独立性の大きさ</a:t>
              </a:r>
            </a:p>
          </p:txBody>
        </p:sp>
        <p:sp>
          <p:nvSpPr>
            <p:cNvPr id="14" name="正方形/長方形 13">
              <a:extLst>
                <a:ext uri="{FF2B5EF4-FFF2-40B4-BE49-F238E27FC236}">
                  <a16:creationId xmlns="" xmlns:a16="http://schemas.microsoft.com/office/drawing/2014/main" id="{571BF727-A6D6-4C4C-9BE4-451A1C5024F1}"/>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grpSp>
        <p:nvGrpSpPr>
          <p:cNvPr id="15" name="グループ化 14">
            <a:extLst>
              <a:ext uri="{FF2B5EF4-FFF2-40B4-BE49-F238E27FC236}">
                <a16:creationId xmlns="" xmlns:a16="http://schemas.microsoft.com/office/drawing/2014/main" id="{D9A4AAC0-418F-4D91-B463-F54BC9CFFF7F}"/>
              </a:ext>
            </a:extLst>
          </p:cNvPr>
          <p:cNvGrpSpPr/>
          <p:nvPr/>
        </p:nvGrpSpPr>
        <p:grpSpPr>
          <a:xfrm>
            <a:off x="906738" y="1209823"/>
            <a:ext cx="7426916" cy="502167"/>
            <a:chOff x="1216660" y="1401218"/>
            <a:chExt cx="7426916" cy="502167"/>
          </a:xfrm>
        </p:grpSpPr>
        <p:sp>
          <p:nvSpPr>
            <p:cNvPr id="16" name="タイトル 8">
              <a:extLst>
                <a:ext uri="{FF2B5EF4-FFF2-40B4-BE49-F238E27FC236}">
                  <a16:creationId xmlns="" xmlns:a16="http://schemas.microsoft.com/office/drawing/2014/main" id="{85C55979-C721-4C7B-9DB5-886E1CFB114A}"/>
                </a:ext>
              </a:extLst>
            </p:cNvPr>
            <p:cNvSpPr txBox="1">
              <a:spLocks/>
            </p:cNvSpPr>
            <p:nvPr/>
          </p:nvSpPr>
          <p:spPr>
            <a:xfrm>
              <a:off x="1314585" y="1401218"/>
              <a:ext cx="7328991" cy="502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独立と仮定した場合に期待されるクロス表</a:t>
              </a:r>
            </a:p>
          </p:txBody>
        </p:sp>
        <p:sp>
          <p:nvSpPr>
            <p:cNvPr id="17" name="正方形/長方形 16">
              <a:extLst>
                <a:ext uri="{FF2B5EF4-FFF2-40B4-BE49-F238E27FC236}">
                  <a16:creationId xmlns="" xmlns:a16="http://schemas.microsoft.com/office/drawing/2014/main" id="{83DA16CC-5C25-4782-B93D-2FAA882ED188}"/>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graphicFrame>
        <p:nvGraphicFramePr>
          <p:cNvPr id="18" name="表 17">
            <a:extLst>
              <a:ext uri="{FF2B5EF4-FFF2-40B4-BE49-F238E27FC236}">
                <a16:creationId xmlns="" xmlns:a16="http://schemas.microsoft.com/office/drawing/2014/main" id="{24690AEB-D20D-4578-9066-AFC765446A49}"/>
              </a:ext>
            </a:extLst>
          </p:cNvPr>
          <p:cNvGraphicFramePr>
            <a:graphicFrameLocks noGrp="1"/>
          </p:cNvGraphicFramePr>
          <p:nvPr>
            <p:extLst>
              <p:ext uri="{D42A27DB-BD31-4B8C-83A1-F6EECF244321}">
                <p14:modId xmlns:p14="http://schemas.microsoft.com/office/powerpoint/2010/main" val="2978623076"/>
              </p:ext>
            </p:extLst>
          </p:nvPr>
        </p:nvGraphicFramePr>
        <p:xfrm>
          <a:off x="1548000" y="1720182"/>
          <a:ext cx="6048000" cy="1310604"/>
        </p:xfrm>
        <a:graphic>
          <a:graphicData uri="http://schemas.openxmlformats.org/drawingml/2006/table">
            <a:tbl>
              <a:tblPr firstRow="1" bandRow="1">
                <a:tableStyleId>{7DF18680-E054-41AD-8BC1-D1AEF772440D}</a:tableStyleId>
              </a:tblPr>
              <a:tblGrid>
                <a:gridCol w="1728000">
                  <a:extLst>
                    <a:ext uri="{9D8B030D-6E8A-4147-A177-3AD203B41FA5}">
                      <a16:colId xmlns="" xmlns:a16="http://schemas.microsoft.com/office/drawing/2014/main" val="20000"/>
                    </a:ext>
                  </a:extLst>
                </a:gridCol>
                <a:gridCol w="1440000">
                  <a:extLst>
                    <a:ext uri="{9D8B030D-6E8A-4147-A177-3AD203B41FA5}">
                      <a16:colId xmlns="" xmlns:a16="http://schemas.microsoft.com/office/drawing/2014/main" val="20001"/>
                    </a:ext>
                  </a:extLst>
                </a:gridCol>
                <a:gridCol w="1440000">
                  <a:extLst>
                    <a:ext uri="{9D8B030D-6E8A-4147-A177-3AD203B41FA5}">
                      <a16:colId xmlns="" xmlns:a16="http://schemas.microsoft.com/office/drawing/2014/main" val="20002"/>
                    </a:ext>
                  </a:extLst>
                </a:gridCol>
                <a:gridCol w="1440000">
                  <a:extLst>
                    <a:ext uri="{9D8B030D-6E8A-4147-A177-3AD203B41FA5}">
                      <a16:colId xmlns="" xmlns:a16="http://schemas.microsoft.com/office/drawing/2014/main" val="20003"/>
                    </a:ext>
                  </a:extLst>
                </a:gridCol>
              </a:tblGrid>
              <a:tr h="396000">
                <a:tc>
                  <a:txBody>
                    <a:bodyPr/>
                    <a:lstStyle/>
                    <a:p>
                      <a:pPr algn="ct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T="10800" marB="0" anchor="ctr">
                    <a:lnL w="12700" cmpd="sng">
                      <a:noFill/>
                    </a:lnL>
                    <a:lnR w="19050" cap="flat" cmpd="sng" algn="ctr">
                      <a:solidFill>
                        <a:srgbClr val="0000FF"/>
                      </a:solidFill>
                      <a:prstDash val="solid"/>
                      <a:round/>
                      <a:headEnd type="none" w="med" len="med"/>
                      <a:tailEnd type="none" w="med" len="med"/>
                    </a:lnR>
                    <a:lnT w="12700" cmpd="sng">
                      <a:noFill/>
                    </a:lnT>
                    <a:lnB w="6350" cap="flat" cmpd="sng" algn="ctr">
                      <a:solidFill>
                        <a:schemeClr val="tx1"/>
                      </a:solidFill>
                      <a:prstDash val="dot"/>
                      <a:round/>
                      <a:headEnd type="none" w="med" len="med"/>
                      <a:tailEnd type="none" w="med" len="med"/>
                    </a:lnB>
                    <a:lnTlToBr w="19050" cap="flat" cmpd="sng" algn="ctr">
                      <a:solidFill>
                        <a:schemeClr val="tx1"/>
                      </a:solidFill>
                      <a:prstDash val="solid"/>
                      <a:round/>
                      <a:headEnd type="none" w="med" len="med"/>
                      <a:tailEnd type="none" w="med" len="med"/>
                    </a:lnTlToBr>
                    <a:lnBlToTr w="12700" cmpd="sng">
                      <a:noFill/>
                      <a:prstDash val="solid"/>
                    </a:lnBlToTr>
                    <a:solidFill>
                      <a:srgbClr val="F2F2FF"/>
                    </a:solidFill>
                  </a:tcPr>
                </a:tc>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有り</a:t>
                      </a:r>
                    </a:p>
                  </a:txBody>
                  <a:tcPr marT="10800" marB="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無し</a:t>
                      </a:r>
                    </a:p>
                  </a:txBody>
                  <a:tcPr marT="1080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計</a:t>
                      </a:r>
                    </a:p>
                  </a:txBody>
                  <a:tcPr marT="1080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304868">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大阪人</a:t>
                      </a:r>
                    </a:p>
                  </a:txBody>
                  <a:tcPr marT="10800"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5.43</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468000" marT="10800" marB="0" anchor="ctr">
                    <a:lnL w="1905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4.57</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468000" marT="10800" marB="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10</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304868">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その他</a:t>
                      </a:r>
                    </a:p>
                  </a:txBody>
                  <a:tcPr marT="10800"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13.57</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468000" marT="10800" marB="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11.43</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468000" marT="10800" marB="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25</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04868">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計</a:t>
                      </a:r>
                    </a:p>
                  </a:txBody>
                  <a:tcPr marT="10800"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19</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468000" marT="10800" marB="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16</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468000" marT="10800" marB="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35</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bl>
          </a:graphicData>
        </a:graphic>
      </p:graphicFrame>
      <p:sp>
        <p:nvSpPr>
          <p:cNvPr id="19" name="テキスト ボックス 18">
            <a:extLst>
              <a:ext uri="{FF2B5EF4-FFF2-40B4-BE49-F238E27FC236}">
                <a16:creationId xmlns="" xmlns:a16="http://schemas.microsoft.com/office/drawing/2014/main" id="{FF451258-51CE-4583-B61E-9DF9F6B3F74E}"/>
              </a:ext>
            </a:extLst>
          </p:cNvPr>
          <p:cNvSpPr txBox="1"/>
          <p:nvPr/>
        </p:nvSpPr>
        <p:spPr>
          <a:xfrm>
            <a:off x="1577026" y="1827931"/>
            <a:ext cx="492443" cy="276999"/>
          </a:xfrm>
          <a:prstGeom prst="rect">
            <a:avLst/>
          </a:prstGeom>
          <a:noFill/>
        </p:spPr>
        <p:txBody>
          <a:bodyPr wrap="none" rtlCol="0">
            <a:spAutoFit/>
          </a:bodyPr>
          <a:lstStyle/>
          <a:p>
            <a:pPr>
              <a:defRPr/>
            </a:pPr>
            <a:r>
              <a:rPr lang="ja-JP" altLang="en-US" sz="1200" dirty="0">
                <a:latin typeface="HGP創英角ｺﾞｼｯｸUB" panose="020B0900000000000000" pitchFamily="50" charset="-128"/>
                <a:ea typeface="HGP創英角ｺﾞｼｯｸUB" panose="020B0900000000000000" pitchFamily="50" charset="-128"/>
                <a:cs typeface="メイリオ" panose="020B0604030504040204" pitchFamily="50" charset="-128"/>
              </a:rPr>
              <a:t>実家</a:t>
            </a:r>
          </a:p>
        </p:txBody>
      </p:sp>
      <p:sp>
        <p:nvSpPr>
          <p:cNvPr id="20" name="テキスト ボックス 19">
            <a:extLst>
              <a:ext uri="{FF2B5EF4-FFF2-40B4-BE49-F238E27FC236}">
                <a16:creationId xmlns="" xmlns:a16="http://schemas.microsoft.com/office/drawing/2014/main" id="{CB69648F-6485-4CFA-8CBA-A897B7056A7A}"/>
              </a:ext>
            </a:extLst>
          </p:cNvPr>
          <p:cNvSpPr txBox="1"/>
          <p:nvPr/>
        </p:nvSpPr>
        <p:spPr>
          <a:xfrm>
            <a:off x="2427791" y="1676797"/>
            <a:ext cx="881973" cy="276999"/>
          </a:xfrm>
          <a:prstGeom prst="rect">
            <a:avLst/>
          </a:prstGeom>
          <a:noFill/>
        </p:spPr>
        <p:txBody>
          <a:bodyPr wrap="none" rtlCol="0">
            <a:spAutoFit/>
          </a:bodyPr>
          <a:lstStyle/>
          <a:p>
            <a:pPr>
              <a:defRPr/>
            </a:pPr>
            <a:r>
              <a:rPr lang="ja-JP" altLang="en-US" sz="1200" dirty="0">
                <a:latin typeface="HGP創英角ｺﾞｼｯｸUB" panose="020B0900000000000000" pitchFamily="50" charset="-128"/>
                <a:ea typeface="HGP創英角ｺﾞｼｯｸUB" panose="020B0900000000000000" pitchFamily="50" charset="-128"/>
                <a:cs typeface="メイリオ" panose="020B0604030504040204" pitchFamily="50" charset="-128"/>
              </a:rPr>
              <a:t>たこ焼き器</a:t>
            </a:r>
          </a:p>
        </p:txBody>
      </p:sp>
      <p:grpSp>
        <p:nvGrpSpPr>
          <p:cNvPr id="21" name="グループ化 20">
            <a:extLst>
              <a:ext uri="{FF2B5EF4-FFF2-40B4-BE49-F238E27FC236}">
                <a16:creationId xmlns="" xmlns:a16="http://schemas.microsoft.com/office/drawing/2014/main" id="{2713136E-837A-4F29-AB28-32FCABE8FB13}"/>
              </a:ext>
            </a:extLst>
          </p:cNvPr>
          <p:cNvGrpSpPr/>
          <p:nvPr/>
        </p:nvGrpSpPr>
        <p:grpSpPr>
          <a:xfrm>
            <a:off x="906738" y="3546005"/>
            <a:ext cx="7426916" cy="502167"/>
            <a:chOff x="1216660" y="1401218"/>
            <a:chExt cx="7426916" cy="502167"/>
          </a:xfrm>
        </p:grpSpPr>
        <p:sp>
          <p:nvSpPr>
            <p:cNvPr id="22" name="タイトル 8">
              <a:extLst>
                <a:ext uri="{FF2B5EF4-FFF2-40B4-BE49-F238E27FC236}">
                  <a16:creationId xmlns="" xmlns:a16="http://schemas.microsoft.com/office/drawing/2014/main" id="{AB6C6B80-5899-4E2B-9BF6-007E6DA5B3B1}"/>
                </a:ext>
              </a:extLst>
            </p:cNvPr>
            <p:cNvSpPr txBox="1">
              <a:spLocks/>
            </p:cNvSpPr>
            <p:nvPr/>
          </p:nvSpPr>
          <p:spPr>
            <a:xfrm>
              <a:off x="1314585" y="1401218"/>
              <a:ext cx="7328991" cy="502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実際のクロス表</a:t>
              </a:r>
            </a:p>
          </p:txBody>
        </p:sp>
        <p:sp>
          <p:nvSpPr>
            <p:cNvPr id="23" name="正方形/長方形 22">
              <a:extLst>
                <a:ext uri="{FF2B5EF4-FFF2-40B4-BE49-F238E27FC236}">
                  <a16:creationId xmlns="" xmlns:a16="http://schemas.microsoft.com/office/drawing/2014/main" id="{965055C5-EB9C-4556-BE01-98AC106AA582}"/>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graphicFrame>
        <p:nvGraphicFramePr>
          <p:cNvPr id="24" name="表 23">
            <a:extLst>
              <a:ext uri="{FF2B5EF4-FFF2-40B4-BE49-F238E27FC236}">
                <a16:creationId xmlns="" xmlns:a16="http://schemas.microsoft.com/office/drawing/2014/main" id="{199C5A1F-B342-4B39-823E-7197CB83CBBF}"/>
              </a:ext>
            </a:extLst>
          </p:cNvPr>
          <p:cNvGraphicFramePr>
            <a:graphicFrameLocks noGrp="1"/>
          </p:cNvGraphicFramePr>
          <p:nvPr>
            <p:extLst>
              <p:ext uri="{D42A27DB-BD31-4B8C-83A1-F6EECF244321}">
                <p14:modId xmlns:p14="http://schemas.microsoft.com/office/powerpoint/2010/main" val="430265394"/>
              </p:ext>
            </p:extLst>
          </p:nvPr>
        </p:nvGraphicFramePr>
        <p:xfrm>
          <a:off x="1548000" y="4023743"/>
          <a:ext cx="6048000" cy="1310604"/>
        </p:xfrm>
        <a:graphic>
          <a:graphicData uri="http://schemas.openxmlformats.org/drawingml/2006/table">
            <a:tbl>
              <a:tblPr firstRow="1" bandRow="1">
                <a:tableStyleId>{7DF18680-E054-41AD-8BC1-D1AEF772440D}</a:tableStyleId>
              </a:tblPr>
              <a:tblGrid>
                <a:gridCol w="1728000">
                  <a:extLst>
                    <a:ext uri="{9D8B030D-6E8A-4147-A177-3AD203B41FA5}">
                      <a16:colId xmlns="" xmlns:a16="http://schemas.microsoft.com/office/drawing/2014/main" val="20000"/>
                    </a:ext>
                  </a:extLst>
                </a:gridCol>
                <a:gridCol w="1440000">
                  <a:extLst>
                    <a:ext uri="{9D8B030D-6E8A-4147-A177-3AD203B41FA5}">
                      <a16:colId xmlns="" xmlns:a16="http://schemas.microsoft.com/office/drawing/2014/main" val="20001"/>
                    </a:ext>
                  </a:extLst>
                </a:gridCol>
                <a:gridCol w="1440000">
                  <a:extLst>
                    <a:ext uri="{9D8B030D-6E8A-4147-A177-3AD203B41FA5}">
                      <a16:colId xmlns="" xmlns:a16="http://schemas.microsoft.com/office/drawing/2014/main" val="20002"/>
                    </a:ext>
                  </a:extLst>
                </a:gridCol>
                <a:gridCol w="1440000">
                  <a:extLst>
                    <a:ext uri="{9D8B030D-6E8A-4147-A177-3AD203B41FA5}">
                      <a16:colId xmlns="" xmlns:a16="http://schemas.microsoft.com/office/drawing/2014/main" val="20003"/>
                    </a:ext>
                  </a:extLst>
                </a:gridCol>
              </a:tblGrid>
              <a:tr h="396000">
                <a:tc>
                  <a:txBody>
                    <a:bodyPr/>
                    <a:lstStyle/>
                    <a:p>
                      <a:pPr algn="ct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T="10800" marB="0" anchor="ctr">
                    <a:lnL w="12700" cmpd="sng">
                      <a:noFill/>
                    </a:lnL>
                    <a:lnR w="19050" cap="flat" cmpd="sng" algn="ctr">
                      <a:solidFill>
                        <a:srgbClr val="0000FF"/>
                      </a:solidFill>
                      <a:prstDash val="solid"/>
                      <a:round/>
                      <a:headEnd type="none" w="med" len="med"/>
                      <a:tailEnd type="none" w="med" len="med"/>
                    </a:lnR>
                    <a:lnT w="12700" cmpd="sng">
                      <a:noFill/>
                    </a:lnT>
                    <a:lnB w="6350" cap="flat" cmpd="sng" algn="ctr">
                      <a:solidFill>
                        <a:schemeClr val="tx1"/>
                      </a:solidFill>
                      <a:prstDash val="dot"/>
                      <a:round/>
                      <a:headEnd type="none" w="med" len="med"/>
                      <a:tailEnd type="none" w="med" len="med"/>
                    </a:lnB>
                    <a:lnTlToBr w="19050" cap="flat" cmpd="sng" algn="ctr">
                      <a:solidFill>
                        <a:schemeClr val="tx1"/>
                      </a:solidFill>
                      <a:prstDash val="solid"/>
                      <a:round/>
                      <a:headEnd type="none" w="med" len="med"/>
                      <a:tailEnd type="none" w="med" len="med"/>
                    </a:lnTlToBr>
                    <a:lnBlToTr w="12700" cmpd="sng">
                      <a:noFill/>
                      <a:prstDash val="solid"/>
                    </a:lnBlToTr>
                    <a:solidFill>
                      <a:srgbClr val="F2F2FF"/>
                    </a:solidFill>
                  </a:tcPr>
                </a:tc>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有り</a:t>
                      </a:r>
                    </a:p>
                  </a:txBody>
                  <a:tcPr marT="10800" marB="0" anchor="ctr">
                    <a:lnL w="1905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無し</a:t>
                      </a:r>
                    </a:p>
                  </a:txBody>
                  <a:tcPr marT="1080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計</a:t>
                      </a:r>
                    </a:p>
                  </a:txBody>
                  <a:tcPr marT="10800" marB="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304868">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大阪人</a:t>
                      </a:r>
                    </a:p>
                  </a:txBody>
                  <a:tcPr marT="10800"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8</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905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2</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10</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2700" cmpd="sng">
                      <a:noFill/>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304868">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その他</a:t>
                      </a:r>
                    </a:p>
                  </a:txBody>
                  <a:tcPr marT="10800"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11</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14</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25</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04868">
                <a:tc>
                  <a:txBody>
                    <a:bodyPr/>
                    <a:lstStyle/>
                    <a:p>
                      <a:pPr algn="ctr"/>
                      <a:r>
                        <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計</a:t>
                      </a:r>
                    </a:p>
                  </a:txBody>
                  <a:tcPr marT="10800" marB="0" anchor="ctr">
                    <a:lnL w="12700" cmpd="sng">
                      <a:noFill/>
                    </a:lnL>
                    <a:lnR w="19050" cap="flat" cmpd="sng" algn="ctr">
                      <a:solidFill>
                        <a:srgbClr val="0000FF"/>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19</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9050" cap="flat" cmpd="sng" algn="ctr">
                      <a:solidFill>
                        <a:srgbClr val="0000FF"/>
                      </a:solidFill>
                      <a:prstDash val="solid"/>
                      <a:round/>
                      <a:headEnd type="none" w="med" len="med"/>
                      <a:tailEnd type="none" w="med" len="med"/>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16</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35</a:t>
                      </a:r>
                      <a:endParaRPr kumimoji="1" lang="ja-JP" altLang="en-US" sz="1400" b="0" dirty="0">
                        <a:solidFill>
                          <a:schemeClr val="tx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txBody>
                  <a:tcPr marR="576000" marT="10800" marB="0" anchor="ctr">
                    <a:lnL w="12700" cmpd="sng">
                      <a:noFill/>
                    </a:lnL>
                    <a:lnR w="12700" cmpd="sng">
                      <a:noFill/>
                    </a:lnR>
                    <a:lnT w="6350" cap="flat" cmpd="sng" algn="ctr">
                      <a:solidFill>
                        <a:schemeClr val="tx1"/>
                      </a:solidFill>
                      <a:prstDash val="dot"/>
                      <a:round/>
                      <a:headEnd type="none" w="med" len="med"/>
                      <a:tailEnd type="none" w="med" len="med"/>
                    </a:lnT>
                    <a:lnB w="6350" cap="flat" cmpd="sng" algn="ctr">
                      <a:solidFill>
                        <a:srgbClr val="F2F2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bl>
          </a:graphicData>
        </a:graphic>
      </p:graphicFrame>
      <p:sp>
        <p:nvSpPr>
          <p:cNvPr id="25" name="テキスト ボックス 24">
            <a:extLst>
              <a:ext uri="{FF2B5EF4-FFF2-40B4-BE49-F238E27FC236}">
                <a16:creationId xmlns="" xmlns:a16="http://schemas.microsoft.com/office/drawing/2014/main" id="{D3BF73C9-EE1E-4042-9BCA-7B1FFE9E36AA}"/>
              </a:ext>
            </a:extLst>
          </p:cNvPr>
          <p:cNvSpPr txBox="1"/>
          <p:nvPr/>
        </p:nvSpPr>
        <p:spPr>
          <a:xfrm>
            <a:off x="1577026" y="4131492"/>
            <a:ext cx="492443" cy="276999"/>
          </a:xfrm>
          <a:prstGeom prst="rect">
            <a:avLst/>
          </a:prstGeom>
          <a:noFill/>
        </p:spPr>
        <p:txBody>
          <a:bodyPr wrap="none" rtlCol="0">
            <a:spAutoFit/>
          </a:bodyPr>
          <a:lstStyle/>
          <a:p>
            <a:pPr>
              <a:defRPr/>
            </a:pPr>
            <a:r>
              <a:rPr lang="ja-JP" altLang="en-US" sz="1200" dirty="0">
                <a:latin typeface="HGP創英角ｺﾞｼｯｸUB" panose="020B0900000000000000" pitchFamily="50" charset="-128"/>
                <a:ea typeface="HGP創英角ｺﾞｼｯｸUB" panose="020B0900000000000000" pitchFamily="50" charset="-128"/>
                <a:cs typeface="メイリオ" panose="020B0604030504040204" pitchFamily="50" charset="-128"/>
              </a:rPr>
              <a:t>実家</a:t>
            </a:r>
          </a:p>
        </p:txBody>
      </p:sp>
      <p:sp>
        <p:nvSpPr>
          <p:cNvPr id="26" name="テキスト ボックス 25">
            <a:extLst>
              <a:ext uri="{FF2B5EF4-FFF2-40B4-BE49-F238E27FC236}">
                <a16:creationId xmlns="" xmlns:a16="http://schemas.microsoft.com/office/drawing/2014/main" id="{FCF3BB1E-3143-4E37-96F5-F25CA6010068}"/>
              </a:ext>
            </a:extLst>
          </p:cNvPr>
          <p:cNvSpPr txBox="1"/>
          <p:nvPr/>
        </p:nvSpPr>
        <p:spPr>
          <a:xfrm>
            <a:off x="2427791" y="3980358"/>
            <a:ext cx="881973" cy="276999"/>
          </a:xfrm>
          <a:prstGeom prst="rect">
            <a:avLst/>
          </a:prstGeom>
          <a:noFill/>
        </p:spPr>
        <p:txBody>
          <a:bodyPr wrap="none" rtlCol="0">
            <a:spAutoFit/>
          </a:bodyPr>
          <a:lstStyle/>
          <a:p>
            <a:pPr>
              <a:defRPr/>
            </a:pPr>
            <a:r>
              <a:rPr lang="ja-JP" altLang="en-US" sz="1200" dirty="0">
                <a:latin typeface="HGP創英角ｺﾞｼｯｸUB" panose="020B0900000000000000" pitchFamily="50" charset="-128"/>
                <a:ea typeface="HGP創英角ｺﾞｼｯｸUB" panose="020B0900000000000000" pitchFamily="50" charset="-128"/>
                <a:cs typeface="メイリオ" panose="020B0604030504040204" pitchFamily="50" charset="-128"/>
              </a:rPr>
              <a:t>たこ焼き器</a:t>
            </a:r>
          </a:p>
        </p:txBody>
      </p:sp>
      <p:sp>
        <p:nvSpPr>
          <p:cNvPr id="27" name="矢印: 上下 1">
            <a:extLst>
              <a:ext uri="{FF2B5EF4-FFF2-40B4-BE49-F238E27FC236}">
                <a16:creationId xmlns="" xmlns:a16="http://schemas.microsoft.com/office/drawing/2014/main" id="{A2E68160-5724-48FC-841F-9175818DFEA9}"/>
              </a:ext>
            </a:extLst>
          </p:cNvPr>
          <p:cNvSpPr/>
          <p:nvPr/>
        </p:nvSpPr>
        <p:spPr>
          <a:xfrm>
            <a:off x="5228981" y="3134094"/>
            <a:ext cx="386770" cy="846264"/>
          </a:xfrm>
          <a:prstGeom prst="upDownArrow">
            <a:avLst>
              <a:gd name="adj1" fmla="val 46716"/>
              <a:gd name="adj2" fmla="val 50000"/>
            </a:avLst>
          </a:prstGeom>
          <a:gradFill flip="none" rotWithShape="1">
            <a:gsLst>
              <a:gs pos="14000">
                <a:schemeClr val="accent5">
                  <a:lumMod val="38000"/>
                  <a:lumOff val="62000"/>
                </a:schemeClr>
              </a:gs>
              <a:gs pos="86000">
                <a:schemeClr val="accent5">
                  <a:lumMod val="40000"/>
                  <a:lumOff val="60000"/>
                </a:schemeClr>
              </a:gs>
              <a:gs pos="50000">
                <a:schemeClr val="accent5">
                  <a:alpha val="26000"/>
                  <a:lumMod val="38000"/>
                  <a:lumOff val="62000"/>
                </a:schemeClr>
              </a:gs>
            </a:gsLst>
            <a:lin ang="162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ndParaRPr>
          </a:p>
        </p:txBody>
      </p:sp>
      <p:sp>
        <p:nvSpPr>
          <p:cNvPr id="28" name="タイトル 8">
            <a:extLst>
              <a:ext uri="{FF2B5EF4-FFF2-40B4-BE49-F238E27FC236}">
                <a16:creationId xmlns="" xmlns:a16="http://schemas.microsoft.com/office/drawing/2014/main" id="{38C832ED-A398-42F3-BF62-231A75781F4B}"/>
              </a:ext>
            </a:extLst>
          </p:cNvPr>
          <p:cNvSpPr txBox="1">
            <a:spLocks/>
          </p:cNvSpPr>
          <p:nvPr/>
        </p:nvSpPr>
        <p:spPr>
          <a:xfrm>
            <a:off x="3539505" y="3357743"/>
            <a:ext cx="3765722" cy="502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800" dirty="0">
                <a:solidFill>
                  <a:srgbClr val="66ADE8"/>
                </a:solidFill>
                <a:latin typeface="HGP創英角ｺﾞｼｯｸUB" panose="020B0900000000000000" pitchFamily="50" charset="-128"/>
                <a:ea typeface="HGP創英角ｺﾞｼｯｸUB" panose="020B0900000000000000" pitchFamily="50" charset="-128"/>
              </a:rPr>
              <a:t>差が十分大きいなら独立ではなさそう</a:t>
            </a:r>
          </a:p>
        </p:txBody>
      </p:sp>
      <p:sp>
        <p:nvSpPr>
          <p:cNvPr id="29"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独立性の検定の考え方</a:t>
            </a:r>
          </a:p>
        </p:txBody>
      </p:sp>
      <p:sp>
        <p:nvSpPr>
          <p:cNvPr id="31" name="テキスト ボックス 30"/>
          <p:cNvSpPr txBox="1"/>
          <p:nvPr/>
        </p:nvSpPr>
        <p:spPr>
          <a:xfrm>
            <a:off x="7669666" y="270174"/>
            <a:ext cx="1307477" cy="261610"/>
          </a:xfrm>
          <a:prstGeom prst="rect">
            <a:avLst/>
          </a:prstGeom>
          <a:noFill/>
        </p:spPr>
        <p:txBody>
          <a:bodyPr wrap="square" rtlCol="0">
            <a:spAutoFit/>
          </a:bodyPr>
          <a:lstStyle/>
          <a:p>
            <a:pPr algn="r"/>
            <a:r>
              <a:rPr kumimoji="1" lang="ja-JP" altLang="en-US" sz="1100" dirty="0" smtClean="0">
                <a:solidFill>
                  <a:schemeClr val="bg1"/>
                </a:solidFill>
                <a:latin typeface="+mn-ea"/>
              </a:rPr>
              <a:t>第</a:t>
            </a:r>
            <a:r>
              <a:rPr lang="en-US" altLang="ja-JP" sz="1100" dirty="0">
                <a:solidFill>
                  <a:schemeClr val="bg1"/>
                </a:solidFill>
                <a:latin typeface="+mn-ea"/>
              </a:rPr>
              <a:t>4</a:t>
            </a:r>
            <a:r>
              <a:rPr kumimoji="1" lang="ja-JP" altLang="en-US" sz="1100" dirty="0" smtClean="0">
                <a:solidFill>
                  <a:schemeClr val="bg1"/>
                </a:solidFill>
                <a:latin typeface="+mn-ea"/>
              </a:rPr>
              <a:t>回より</a:t>
            </a:r>
            <a:endParaRPr kumimoji="1" lang="ja-JP" altLang="en-US" sz="1100" dirty="0">
              <a:solidFill>
                <a:schemeClr val="bg1"/>
              </a:solidFill>
              <a:latin typeface="+mn-ea"/>
            </a:endParaRPr>
          </a:p>
        </p:txBody>
      </p:sp>
    </p:spTree>
    <p:extLst>
      <p:ext uri="{BB962C8B-B14F-4D97-AF65-F5344CB8AC3E}">
        <p14:creationId xmlns:p14="http://schemas.microsoft.com/office/powerpoint/2010/main" val="42180453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5|12.2|6.8|6.2"/>
</p:tagLst>
</file>

<file path=ppt/tags/tag2.xml><?xml version="1.0" encoding="utf-8"?>
<p:tagLst xmlns:a="http://schemas.openxmlformats.org/drawingml/2006/main" xmlns:r="http://schemas.openxmlformats.org/officeDocument/2006/relationships" xmlns:p="http://schemas.openxmlformats.org/presentationml/2006/main">
  <p:tag name="TIMING" val="|32.4"/>
</p:tagLst>
</file>

<file path=ppt/theme/theme1.xml><?xml version="1.0" encoding="utf-8"?>
<a:theme xmlns:a="http://schemas.openxmlformats.org/drawingml/2006/main" name="5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2500</Words>
  <Application>Microsoft Office PowerPoint</Application>
  <PresentationFormat>画面に合わせる (16:10)</PresentationFormat>
  <Paragraphs>311</Paragraphs>
  <Slides>15</Slides>
  <Notes>15</Notes>
  <HiddenSlides>0</HiddenSlides>
  <MMClips>0</MMClips>
  <ScaleCrop>false</ScaleCrop>
  <HeadingPairs>
    <vt:vector size="4" baseType="variant">
      <vt:variant>
        <vt:lpstr>テーマ</vt:lpstr>
      </vt:variant>
      <vt:variant>
        <vt:i4>5</vt:i4>
      </vt:variant>
      <vt:variant>
        <vt:lpstr>スライド タイトル</vt:lpstr>
      </vt:variant>
      <vt:variant>
        <vt:i4>15</vt:i4>
      </vt:variant>
    </vt:vector>
  </HeadingPairs>
  <TitlesOfParts>
    <vt:vector size="20" baseType="lpstr">
      <vt:lpstr>5_Office テーマ</vt:lpstr>
      <vt:lpstr>2_Office テーマ</vt:lpstr>
      <vt:lpstr>1_Office テーマ</vt:lpstr>
      <vt:lpstr>4_Office テーマ</vt:lpstr>
      <vt:lpstr>3_Office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2020-02-19T04:47:49Z</dcterms:created>
  <dcterms:modified xsi:type="dcterms:W3CDTF">2020-02-21T09:38:08Z</dcterms:modified>
</cp:coreProperties>
</file>