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9" r:id="rId1"/>
    <p:sldMasterId id="2147483674" r:id="rId2"/>
    <p:sldMasterId id="2147483683" r:id="rId3"/>
    <p:sldMasterId id="2147483681" r:id="rId4"/>
  </p:sldMasterIdLst>
  <p:notesMasterIdLst>
    <p:notesMasterId r:id="rId23"/>
  </p:notesMasterIdLst>
  <p:handoutMasterIdLst>
    <p:handoutMasterId r:id="rId24"/>
  </p:handoutMasterIdLst>
  <p:sldIdLst>
    <p:sldId id="637" r:id="rId5"/>
    <p:sldId id="615" r:id="rId6"/>
    <p:sldId id="393" r:id="rId7"/>
    <p:sldId id="394" r:id="rId8"/>
    <p:sldId id="616" r:id="rId9"/>
    <p:sldId id="617" r:id="rId10"/>
    <p:sldId id="618" r:id="rId11"/>
    <p:sldId id="619" r:id="rId12"/>
    <p:sldId id="645" r:id="rId13"/>
    <p:sldId id="640" r:id="rId14"/>
    <p:sldId id="461" r:id="rId15"/>
    <p:sldId id="460" r:id="rId16"/>
    <p:sldId id="307" r:id="rId17"/>
    <p:sldId id="467" r:id="rId18"/>
    <p:sldId id="468" r:id="rId19"/>
    <p:sldId id="551" r:id="rId20"/>
    <p:sldId id="646" r:id="rId21"/>
    <p:sldId id="638" r:id="rId22"/>
  </p:sldIdLst>
  <p:sldSz cx="9144000" cy="5715000" type="screen16x1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2" pos="2400" userDrawn="1">
          <p15:clr>
            <a:srgbClr val="A4A3A4"/>
          </p15:clr>
        </p15:guide>
        <p15:guide id="3" pos="2880">
          <p15:clr>
            <a:srgbClr val="A4A3A4"/>
          </p15:clr>
        </p15:guide>
        <p15:guide id="4" orient="horz" pos="394">
          <p15:clr>
            <a:srgbClr val="A4A3A4"/>
          </p15:clr>
        </p15:guide>
        <p15:guide id="5" orient="horz" pos="3206" userDrawn="1">
          <p15:clr>
            <a:srgbClr val="A4A3A4"/>
          </p15:clr>
        </p15:guide>
        <p15:guide id="7" pos="385" userDrawn="1">
          <p15:clr>
            <a:srgbClr val="A4A3A4"/>
          </p15:clr>
        </p15:guide>
        <p15:guide id="8" pos="5375" userDrawn="1">
          <p15:clr>
            <a:srgbClr val="A4A3A4"/>
          </p15:clr>
        </p15:guide>
        <p15:guide id="9" orient="horz" pos="575" userDrawn="1">
          <p15:clr>
            <a:srgbClr val="A4A3A4"/>
          </p15:clr>
        </p15:guide>
        <p15:guide id="10" orient="horz" pos="1074" userDrawn="1">
          <p15:clr>
            <a:srgbClr val="A4A3A4"/>
          </p15:clr>
        </p15:guide>
        <p15:guide id="11" orient="horz" pos="1165" userDrawn="1">
          <p15:clr>
            <a:srgbClr val="A4A3A4"/>
          </p15:clr>
        </p15:guide>
        <p15:guide id="12" pos="497" userDrawn="1">
          <p15:clr>
            <a:srgbClr val="A4A3A4"/>
          </p15:clr>
        </p15:guide>
        <p15:guide id="13" orient="horz" pos="3161">
          <p15:clr>
            <a:srgbClr val="A4A3A4"/>
          </p15:clr>
        </p15:guide>
        <p15:guide id="14" orient="horz" pos="621">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6ADE8"/>
    <a:srgbClr val="3A43FF"/>
    <a:srgbClr val="F2F2FF"/>
    <a:srgbClr val="EE4093"/>
    <a:srgbClr val="934BC9"/>
    <a:srgbClr val="008000"/>
    <a:srgbClr val="FF5050"/>
    <a:srgbClr val="FF7C80"/>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01" autoAdjust="0"/>
    <p:restoredTop sz="68992" autoAdjust="0"/>
  </p:normalViewPr>
  <p:slideViewPr>
    <p:cSldViewPr>
      <p:cViewPr varScale="1">
        <p:scale>
          <a:sx n="127" d="100"/>
          <a:sy n="127" d="100"/>
        </p:scale>
        <p:origin x="-132" y="-96"/>
      </p:cViewPr>
      <p:guideLst>
        <p:guide orient="horz" pos="394"/>
        <p:guide orient="horz" pos="3206"/>
        <p:guide orient="horz" pos="575"/>
        <p:guide orient="horz" pos="1074"/>
        <p:guide orient="horz" pos="1165"/>
        <p:guide orient="horz" pos="3161"/>
        <p:guide orient="horz" pos="621"/>
        <p:guide pos="2400"/>
        <p:guide pos="2880"/>
        <p:guide pos="385"/>
        <p:guide pos="5375"/>
        <p:guide pos="497"/>
      </p:guideLst>
    </p:cSldViewPr>
  </p:slideViewPr>
  <p:notesTextViewPr>
    <p:cViewPr>
      <p:scale>
        <a:sx n="150" d="100"/>
        <a:sy n="150" d="100"/>
      </p:scale>
      <p:origin x="0" y="0"/>
    </p:cViewPr>
  </p:notesTextViewPr>
  <p:sorterViewPr>
    <p:cViewPr>
      <p:scale>
        <a:sx n="130" d="100"/>
        <a:sy n="130" d="100"/>
      </p:scale>
      <p:origin x="0" y="1218"/>
    </p:cViewPr>
  </p:sorterViewPr>
  <p:notesViewPr>
    <p:cSldViewPr>
      <p:cViewPr varScale="1">
        <p:scale>
          <a:sx n="88" d="100"/>
          <a:sy n="88" d="100"/>
        </p:scale>
        <p:origin x="382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6"/>
            <a:ext cx="2918831" cy="495028"/>
          </a:xfrm>
          <a:prstGeom prst="rect">
            <a:avLst/>
          </a:prstGeom>
        </p:spPr>
        <p:txBody>
          <a:bodyPr vert="horz" lIns="90644" tIns="45322" rIns="90644" bIns="45322" rtlCol="0" anchor="b"/>
          <a:lstStyle>
            <a:lvl1pPr algn="r">
              <a:defRPr sz="1200"/>
            </a:lvl1pPr>
          </a:lstStyle>
          <a:p>
            <a:fld id="{1AB10502-D433-4698-A4DF-06029B496A98}" type="slidenum">
              <a:rPr kumimoji="1" lang="ja-JP" altLang="en-US" smtClean="0"/>
              <a:t>‹#›</a:t>
            </a:fld>
            <a:endParaRPr kumimoji="1" lang="ja-JP" altLang="en-US"/>
          </a:p>
        </p:txBody>
      </p:sp>
    </p:spTree>
    <p:extLst>
      <p:ext uri="{BB962C8B-B14F-4D97-AF65-F5344CB8AC3E}">
        <p14:creationId xmlns:p14="http://schemas.microsoft.com/office/powerpoint/2010/main" val="2455715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0644" tIns="45322" rIns="90644" bIns="45322" rtlCol="0"/>
          <a:lstStyle>
            <a:lvl1pPr algn="r">
              <a:defRPr sz="1200"/>
            </a:lvl1pPr>
          </a:lstStyle>
          <a:p>
            <a:fld id="{9D65FD74-6499-4290-962A-F179C6685009}" type="datetimeFigureOut">
              <a:rPr kumimoji="1" lang="ja-JP" altLang="en-US" smtClean="0"/>
              <a:t>2020/2/25</a:t>
            </a:fld>
            <a:endParaRPr kumimoji="1" lang="ja-JP" altLang="en-US"/>
          </a:p>
        </p:txBody>
      </p:sp>
      <p:sp>
        <p:nvSpPr>
          <p:cNvPr id="4" name="スライド イメージ プレースホルダー 3"/>
          <p:cNvSpPr>
            <a:spLocks noGrp="1" noRot="1" noChangeAspect="1"/>
          </p:cNvSpPr>
          <p:nvPr>
            <p:ph type="sldImg" idx="2"/>
          </p:nvPr>
        </p:nvSpPr>
        <p:spPr>
          <a:xfrm>
            <a:off x="704850" y="1233488"/>
            <a:ext cx="5326063"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0644" tIns="45322" rIns="90644" bIns="45322" rtlCol="0" anchor="b"/>
          <a:lstStyle>
            <a:lvl1pPr algn="r">
              <a:defRPr sz="1200"/>
            </a:lvl1pPr>
          </a:lstStyle>
          <a:p>
            <a:fld id="{7D5489D7-4FFC-455B-B915-3CEFB519FBBE}" type="slidenum">
              <a:rPr kumimoji="1" lang="ja-JP" altLang="en-US" smtClean="0"/>
              <a:t>‹#›</a:t>
            </a:fld>
            <a:endParaRPr kumimoji="1" lang="ja-JP" altLang="en-US"/>
          </a:p>
        </p:txBody>
      </p:sp>
    </p:spTree>
    <p:extLst>
      <p:ext uri="{BB962C8B-B14F-4D97-AF65-F5344CB8AC3E}">
        <p14:creationId xmlns:p14="http://schemas.microsoft.com/office/powerpoint/2010/main" val="2414551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3</a:t>
            </a:r>
            <a:r>
              <a:rPr kumimoji="1" lang="ja-JP" altLang="en-US" dirty="0"/>
              <a:t>章では、統計でつかうソフトウェアについて学んでみましょう。</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1</a:t>
            </a:fld>
            <a:endParaRPr kumimoji="1" lang="ja-JP" altLang="en-US"/>
          </a:p>
        </p:txBody>
      </p:sp>
    </p:spTree>
    <p:extLst>
      <p:ext uri="{BB962C8B-B14F-4D97-AF65-F5344CB8AC3E}">
        <p14:creationId xmlns:p14="http://schemas.microsoft.com/office/powerpoint/2010/main" val="42914666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一度設定すると、「データ」タブの右の方に「データ分析」というボタンが追加され、</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このボタンをクリックすると、③のような使用頻度の高い分析ツールが使用できるようになります。</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必要に応じて追加の上、活用してみてください。</a:t>
            </a:r>
          </a:p>
          <a:p>
            <a:endParaRPr kumimoji="1" lang="ja-JP" altLang="en-US" dirty="0"/>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10</a:t>
            </a:fld>
            <a:endParaRPr kumimoji="1" lang="ja-JP" altLang="en-US"/>
          </a:p>
        </p:txBody>
      </p:sp>
    </p:spTree>
    <p:extLst>
      <p:ext uri="{BB962C8B-B14F-4D97-AF65-F5344CB8AC3E}">
        <p14:creationId xmlns:p14="http://schemas.microsoft.com/office/powerpoint/2010/main" val="32434801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「分析ツール」では、いくつかの検定作業が簡単に行えるようになります。</a:t>
            </a:r>
            <a:endParaRPr kumimoji="1" lang="en-US" altLang="ja-JP" dirty="0"/>
          </a:p>
          <a:p>
            <a:r>
              <a:rPr kumimoji="1" lang="ja-JP" altLang="en-US" dirty="0"/>
              <a:t>ここでは、</a:t>
            </a:r>
            <a:r>
              <a:rPr kumimoji="1" lang="en-US" altLang="ja-JP" dirty="0"/>
              <a:t>t</a:t>
            </a:r>
            <a:r>
              <a:rPr kumimoji="1" lang="ja-JP" altLang="en-US" dirty="0"/>
              <a:t>検定Ｆ検定の例を挙げています。</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11</a:t>
            </a:fld>
            <a:endParaRPr kumimoji="1" lang="ja-JP" altLang="en-US"/>
          </a:p>
        </p:txBody>
      </p:sp>
    </p:spTree>
    <p:extLst>
      <p:ext uri="{BB962C8B-B14F-4D97-AF65-F5344CB8AC3E}">
        <p14:creationId xmlns:p14="http://schemas.microsoft.com/office/powerpoint/2010/main" val="41317726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「分析ツール」を用いるとこのような結果を表示してくれます。</a:t>
            </a:r>
            <a:endParaRPr kumimoji="1" lang="en-US" altLang="ja-JP" dirty="0"/>
          </a:p>
          <a:p>
            <a:r>
              <a:rPr kumimoji="1" lang="ja-JP" altLang="en-US" dirty="0"/>
              <a:t>ここでは、検定の詳しいことには触れませんが、連続変数を対象に活用することが多い</a:t>
            </a:r>
            <a:r>
              <a:rPr kumimoji="1" lang="en-US" altLang="ja-JP" dirty="0"/>
              <a:t>t</a:t>
            </a:r>
            <a:r>
              <a:rPr kumimoji="1" lang="ja-JP" altLang="en-US" dirty="0"/>
              <a:t>検定なども使いやすくなります。</a:t>
            </a:r>
            <a:endParaRPr kumimoji="1" lang="en-US" altLang="ja-JP" dirty="0"/>
          </a:p>
          <a:p>
            <a:r>
              <a:rPr kumimoji="1" lang="ja-JP" altLang="en-US" dirty="0"/>
              <a:t>もちろん、イコール、ティー、テスト　というコードを自分で特定のセルに入力することでも同じことができます。</a:t>
            </a:r>
            <a:endParaRPr kumimoji="1" lang="en-US" altLang="ja-JP" dirty="0"/>
          </a:p>
          <a:p>
            <a:r>
              <a:rPr kumimoji="1" lang="ja-JP" altLang="en-US" dirty="0"/>
              <a:t>当初は分析ツールで活用し、そこで使ったコードを流用するようなことも、学習の過程ではよい方法かもしれません。</a:t>
            </a:r>
            <a:endParaRPr kumimoji="1" lang="en-US" altLang="ja-JP" dirty="0"/>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12</a:t>
            </a:fld>
            <a:endParaRPr kumimoji="1" lang="ja-JP" altLang="en-US"/>
          </a:p>
        </p:txBody>
      </p:sp>
    </p:spTree>
    <p:extLst>
      <p:ext uri="{BB962C8B-B14F-4D97-AF65-F5344CB8AC3E}">
        <p14:creationId xmlns:p14="http://schemas.microsoft.com/office/powerpoint/2010/main" val="34230595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既に統計ソフトやエクセルを使いこなしておられる方も多いかもしれませんが、まだ経験が少ない方にとっては、</a:t>
            </a:r>
            <a:endParaRPr kumimoji="1" lang="en-US" altLang="ja-JP" dirty="0"/>
          </a:p>
          <a:p>
            <a:r>
              <a:rPr kumimoji="1" lang="ja-JP" altLang="en-US" dirty="0"/>
              <a:t>まずはボタン操作で慣れてみて、裏で走っているコードを覚えながら、最終的には自分でコードをかけるようになるというのも、有効な戦略です。</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13</a:t>
            </a:fld>
            <a:endParaRPr kumimoji="1" lang="ja-JP" altLang="en-US"/>
          </a:p>
        </p:txBody>
      </p:sp>
    </p:spTree>
    <p:extLst>
      <p:ext uri="{BB962C8B-B14F-4D97-AF65-F5344CB8AC3E}">
        <p14:creationId xmlns:p14="http://schemas.microsoft.com/office/powerpoint/2010/main" val="18819458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ここまでの話をまとめてみます。</a:t>
            </a:r>
            <a:endParaRPr kumimoji="1" lang="en-US" altLang="ja-JP" dirty="0"/>
          </a:p>
          <a:p>
            <a:r>
              <a:rPr kumimoji="1" lang="ja-JP" altLang="en-US" dirty="0"/>
              <a:t>歴史的には統計ソフトは高額なものとされてきました。</a:t>
            </a:r>
            <a:endParaRPr kumimoji="1" lang="en-US" altLang="ja-JP" dirty="0"/>
          </a:p>
          <a:p>
            <a:r>
              <a:rPr kumimoji="1" lang="ja-JP" altLang="en-US" dirty="0"/>
              <a:t>そういうこともあって、京都大学では</a:t>
            </a:r>
            <a:r>
              <a:rPr kumimoji="1" lang="en-US" altLang="ja-JP" dirty="0"/>
              <a:t>JMP</a:t>
            </a:r>
            <a:r>
              <a:rPr kumimoji="1" lang="ja-JP" altLang="en-US" dirty="0"/>
              <a:t>（じゃんぷ）のライセンス契約を結んでいます。</a:t>
            </a:r>
            <a:endParaRPr kumimoji="1" lang="en-US" altLang="ja-JP" dirty="0"/>
          </a:p>
          <a:p>
            <a:r>
              <a:rPr kumimoji="1" lang="ja-JP" altLang="en-US" dirty="0"/>
              <a:t>京大関係者には有用な選択肢となります。</a:t>
            </a:r>
            <a:endParaRPr kumimoji="1" lang="en-US" altLang="ja-JP" dirty="0"/>
          </a:p>
          <a:p>
            <a:r>
              <a:rPr kumimoji="1" lang="ja-JP" altLang="en-US" dirty="0"/>
              <a:t>一方、卒業後や退職後、京大以外の方にとっては、無料で使える</a:t>
            </a:r>
            <a:r>
              <a:rPr kumimoji="1" lang="en-US" altLang="ja-JP" dirty="0"/>
              <a:t>R</a:t>
            </a:r>
            <a:r>
              <a:rPr kumimoji="1" lang="ja-JP" altLang="en-US" dirty="0"/>
              <a:t>（あーる）もよい候補になります。</a:t>
            </a:r>
            <a:endParaRPr kumimoji="1" lang="en-US" altLang="ja-JP" dirty="0"/>
          </a:p>
          <a:p>
            <a:r>
              <a:rPr kumimoji="1" lang="ja-JP" altLang="en-US" dirty="0"/>
              <a:t>そのきっかけとしては</a:t>
            </a:r>
            <a:r>
              <a:rPr kumimoji="1" lang="en-US" altLang="ja-JP" dirty="0"/>
              <a:t>GUI</a:t>
            </a:r>
            <a:r>
              <a:rPr kumimoji="1" lang="ja-JP" altLang="en-US" dirty="0"/>
              <a:t>パッケージを組み込んだ</a:t>
            </a:r>
            <a:r>
              <a:rPr kumimoji="1" lang="en-US" altLang="ja-JP" dirty="0"/>
              <a:t>EZR</a:t>
            </a:r>
            <a:r>
              <a:rPr kumimoji="1" lang="ja-JP" altLang="en-US" dirty="0"/>
              <a:t>（</a:t>
            </a:r>
            <a:r>
              <a:rPr kumimoji="1" lang="ja-JP" altLang="en-US" dirty="0" err="1"/>
              <a:t>い</a:t>
            </a:r>
            <a:r>
              <a:rPr kumimoji="1" lang="ja-JP" altLang="en-US" dirty="0"/>
              <a:t>ー</a:t>
            </a:r>
            <a:r>
              <a:rPr kumimoji="1" lang="ja-JP" altLang="en-US" dirty="0" err="1"/>
              <a:t>じ</a:t>
            </a:r>
            <a:r>
              <a:rPr kumimoji="1" lang="ja-JP" altLang="en-US" dirty="0"/>
              <a:t>ーあー</a:t>
            </a:r>
            <a:r>
              <a:rPr kumimoji="1" lang="ja-JP" altLang="en-US" dirty="0" err="1"/>
              <a:t>る</a:t>
            </a:r>
            <a:r>
              <a:rPr kumimoji="1" lang="ja-JP" altLang="en-US" dirty="0"/>
              <a:t>）等が入りやすいかもしれません。</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14</a:t>
            </a:fld>
            <a:endParaRPr kumimoji="1" lang="ja-JP" altLang="en-US"/>
          </a:p>
        </p:txBody>
      </p:sp>
    </p:spTree>
    <p:extLst>
      <p:ext uri="{BB962C8B-B14F-4D97-AF65-F5344CB8AC3E}">
        <p14:creationId xmlns:p14="http://schemas.microsoft.com/office/powerpoint/2010/main" val="14562385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EZR</a:t>
            </a:r>
            <a:r>
              <a:rPr kumimoji="1" lang="ja-JP" altLang="en-US" dirty="0"/>
              <a:t>（</a:t>
            </a:r>
            <a:r>
              <a:rPr kumimoji="1" lang="ja-JP" altLang="en-US" dirty="0" err="1"/>
              <a:t>い</a:t>
            </a:r>
            <a:r>
              <a:rPr kumimoji="1" lang="ja-JP" altLang="en-US" dirty="0"/>
              <a:t>ー</a:t>
            </a:r>
            <a:r>
              <a:rPr kumimoji="1" lang="ja-JP" altLang="en-US" dirty="0" err="1"/>
              <a:t>じ</a:t>
            </a:r>
            <a:r>
              <a:rPr kumimoji="1" lang="ja-JP" altLang="en-US" dirty="0"/>
              <a:t>ーあー</a:t>
            </a:r>
            <a:r>
              <a:rPr kumimoji="1" lang="ja-JP" altLang="en-US" dirty="0" err="1"/>
              <a:t>る</a:t>
            </a:r>
            <a:r>
              <a:rPr kumimoji="1" lang="ja-JP" altLang="en-US" dirty="0"/>
              <a:t>）は自治医大の神田先生という方が、取りまとめて公開しておられ、ご本人やそのほかの方も書籍を出版されています。</a:t>
            </a:r>
            <a:endParaRPr kumimoji="1" lang="en-US" altLang="ja-JP" dirty="0"/>
          </a:p>
          <a:p>
            <a:r>
              <a:rPr kumimoji="1" lang="ja-JP" altLang="en-US" dirty="0"/>
              <a:t>こういったものを参考に取り組んでみてもよいのではないでしょうか。</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15</a:t>
            </a:fld>
            <a:endParaRPr kumimoji="1" lang="ja-JP" altLang="en-US"/>
          </a:p>
        </p:txBody>
      </p:sp>
    </p:spTree>
    <p:extLst>
      <p:ext uri="{BB962C8B-B14F-4D97-AF65-F5344CB8AC3E}">
        <p14:creationId xmlns:p14="http://schemas.microsoft.com/office/powerpoint/2010/main" val="23789228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20725" y="1243013"/>
            <a:ext cx="5365750" cy="3354387"/>
          </a:xfrm>
        </p:spPr>
      </p:sp>
      <p:sp>
        <p:nvSpPr>
          <p:cNvPr id="3" name="ノート プレースホルダー 2"/>
          <p:cNvSpPr>
            <a:spLocks noGrp="1"/>
          </p:cNvSpPr>
          <p:nvPr>
            <p:ph type="body" idx="1"/>
          </p:nvPr>
        </p:nvSpPr>
        <p:spPr/>
        <p:txBody>
          <a:bodyPr/>
          <a:lstStyle/>
          <a:p>
            <a:r>
              <a:rPr kumimoji="1" lang="ja-JP" altLang="en-US" dirty="0"/>
              <a:t>京都大学の</a:t>
            </a:r>
            <a:r>
              <a:rPr kumimoji="1" lang="en-US" altLang="ja-JP" dirty="0"/>
              <a:t>JMP</a:t>
            </a:r>
            <a:r>
              <a:rPr kumimoji="1" lang="ja-JP" altLang="en-US" dirty="0"/>
              <a:t>（じゃんぷ）との契約について触れておきます。</a:t>
            </a:r>
            <a:endParaRPr kumimoji="1" lang="en-US" altLang="ja-JP" dirty="0"/>
          </a:p>
          <a:p>
            <a:r>
              <a:rPr kumimoji="1" lang="ja-JP" altLang="en-US" dirty="0"/>
              <a:t>教育研究用とで利用可能なライセンス契約になっています。</a:t>
            </a:r>
            <a:endParaRPr kumimoji="1" lang="en-US" altLang="ja-JP" dirty="0"/>
          </a:p>
          <a:p>
            <a:r>
              <a:rPr kumimoji="1" lang="ja-JP" altLang="en-US" dirty="0"/>
              <a:t>家族や多額の友人にあげたり、インターネット上で公開することは、当然として、</a:t>
            </a:r>
            <a:endParaRPr kumimoji="1" lang="en-US" altLang="ja-JP" dirty="0"/>
          </a:p>
          <a:p>
            <a:r>
              <a:rPr kumimoji="1" lang="ja-JP" altLang="en-US" dirty="0"/>
              <a:t>アルバイト先など、京大外での業務への利用も認められていませんので、注意してください。</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16</a:t>
            </a:fld>
            <a:endParaRPr kumimoji="1" lang="ja-JP" altLang="en-US"/>
          </a:p>
        </p:txBody>
      </p:sp>
    </p:spTree>
    <p:extLst>
      <p:ext uri="{BB962C8B-B14F-4D97-AF65-F5344CB8AC3E}">
        <p14:creationId xmlns:p14="http://schemas.microsoft.com/office/powerpoint/2010/main" val="1451547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京大ではこちらのサイトからインストールできます。</a:t>
            </a:r>
            <a:endParaRPr kumimoji="1" lang="en-US" altLang="ja-JP" dirty="0"/>
          </a:p>
          <a:p>
            <a:r>
              <a:rPr kumimoji="1" lang="ja-JP" altLang="en-US" dirty="0"/>
              <a:t>ライセンス対象の方は試してみてください。</a:t>
            </a:r>
            <a:endParaRPr kumimoji="1" lang="en-US" altLang="ja-JP" dirty="0"/>
          </a:p>
          <a:p>
            <a:r>
              <a:rPr kumimoji="1" lang="ja-JP" altLang="en-US" dirty="0"/>
              <a:t>（</a:t>
            </a:r>
            <a:r>
              <a:rPr kumimoji="1" lang="en-US" altLang="ja-JP" dirty="0"/>
              <a:t>5</a:t>
            </a:r>
            <a:r>
              <a:rPr kumimoji="1" lang="ja-JP" altLang="en-US" dirty="0"/>
              <a:t>秒）</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17</a:t>
            </a:fld>
            <a:endParaRPr kumimoji="1" lang="ja-JP" altLang="en-US"/>
          </a:p>
        </p:txBody>
      </p:sp>
    </p:spTree>
    <p:extLst>
      <p:ext uri="{BB962C8B-B14F-4D97-AF65-F5344CB8AC3E}">
        <p14:creationId xmlns:p14="http://schemas.microsoft.com/office/powerpoint/2010/main" val="24190005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3</a:t>
            </a:r>
            <a:r>
              <a:rPr kumimoji="1" lang="ja-JP" altLang="en-US" dirty="0"/>
              <a:t>章前半はこれで終わりです。</a:t>
            </a:r>
            <a:endParaRPr kumimoji="1" lang="en-US" altLang="ja-JP" dirty="0"/>
          </a:p>
          <a:p>
            <a:r>
              <a:rPr kumimoji="1" lang="ja-JP" altLang="en-US" dirty="0"/>
              <a:t>おつかれさまでした。</a:t>
            </a:r>
            <a:endParaRPr kumimoji="1" lang="en-US" altLang="ja-JP" dirty="0"/>
          </a:p>
          <a:p>
            <a:r>
              <a:rPr kumimoji="1" lang="ja-JP" altLang="en-US" dirty="0"/>
              <a:t>＜３秒表示＞</a:t>
            </a:r>
            <a:endParaRPr kumimoji="1" lang="en-US" altLang="ja-JP"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D5489D7-4FFC-455B-B915-3CEFB519FBBE}"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884654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a:t>
            </a:r>
            <a:r>
              <a:rPr kumimoji="1" lang="en-US" altLang="ja-JP" dirty="0"/>
              <a:t>5</a:t>
            </a:r>
            <a:r>
              <a:rPr kumimoji="1" lang="ja-JP" altLang="en-US" dirty="0"/>
              <a:t>秒表示＞</a:t>
            </a:r>
            <a:endParaRPr kumimoji="1" lang="en-US" altLang="ja-JP"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D5489D7-4FFC-455B-B915-3CEFB519FBBE}"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814732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統計ソフトは使用方法によって</a:t>
            </a:r>
            <a:r>
              <a:rPr kumimoji="1" lang="en-US" altLang="ja-JP" dirty="0"/>
              <a:t>2</a:t>
            </a:r>
            <a:r>
              <a:rPr kumimoji="1" lang="ja-JP" altLang="en-US" dirty="0" err="1"/>
              <a:t>つに</a:t>
            </a:r>
            <a:r>
              <a:rPr kumimoji="1" lang="ja-JP" altLang="en-US" dirty="0"/>
              <a:t>分けることができます。</a:t>
            </a:r>
            <a:endParaRPr kumimoji="1" lang="en-US" altLang="ja-JP" dirty="0"/>
          </a:p>
          <a:p>
            <a:r>
              <a:rPr kumimoji="1" lang="ja-JP" altLang="en-US" dirty="0"/>
              <a:t>初心者に使いやすいのは</a:t>
            </a:r>
            <a:r>
              <a:rPr kumimoji="1" lang="en-US" altLang="ja-JP" dirty="0"/>
              <a:t>GUI</a:t>
            </a:r>
            <a:r>
              <a:rPr kumimoji="1" lang="ja-JP" altLang="en-US" dirty="0"/>
              <a:t>と呼ばれる、マウス中心に作業を進めることができるものです。</a:t>
            </a:r>
            <a:endParaRPr kumimoji="1" lang="en-US" altLang="ja-JP" dirty="0"/>
          </a:p>
          <a:p>
            <a:r>
              <a:rPr kumimoji="1" lang="ja-JP" altLang="en-US" dirty="0"/>
              <a:t>ただ、ソフトウェアのユーザーインターフェースの出来への依存度が高く、細かい設定変更が難しいという欠点もあります。</a:t>
            </a:r>
            <a:endParaRPr kumimoji="1" lang="en-US" altLang="ja-JP" dirty="0"/>
          </a:p>
          <a:p>
            <a:endParaRPr kumimoji="1" lang="en-US" altLang="ja-JP" dirty="0"/>
          </a:p>
          <a:p>
            <a:r>
              <a:rPr kumimoji="1" lang="ja-JP" altLang="en-US" dirty="0"/>
              <a:t>一方で、自身でコードを打ち込んで作業を進めるものもあり、こちらは</a:t>
            </a:r>
            <a:r>
              <a:rPr kumimoji="1" lang="en-US" altLang="ja-JP" dirty="0"/>
              <a:t>CUI</a:t>
            </a:r>
            <a:r>
              <a:rPr kumimoji="1" lang="ja-JP" altLang="en-US" dirty="0"/>
              <a:t>と呼ばれます。</a:t>
            </a:r>
            <a:endParaRPr kumimoji="1" lang="en-US" altLang="ja-JP" dirty="0"/>
          </a:p>
          <a:p>
            <a:r>
              <a:rPr kumimoji="1" lang="ja-JP" altLang="en-US" dirty="0"/>
              <a:t>コードの書き方を知らないと使うことができないので、未経験者にはハードルが高くなります。</a:t>
            </a:r>
            <a:endParaRPr kumimoji="1" lang="en-US" altLang="ja-JP" dirty="0"/>
          </a:p>
          <a:p>
            <a:r>
              <a:rPr kumimoji="1" lang="ja-JP" altLang="en-US" dirty="0"/>
              <a:t>一方で、コードを少し変更するだけで、いろいろな作業をアレンジすることもできる上に、いわゆるコピペにより、同じような作業の繰り返しなども、対応しいメリットもあります。</a:t>
            </a:r>
            <a:endParaRPr kumimoji="1" lang="en-US" altLang="ja-JP" dirty="0"/>
          </a:p>
          <a:p>
            <a:endParaRPr kumimoji="1" lang="en-US" altLang="ja-JP" dirty="0"/>
          </a:p>
          <a:p>
            <a:r>
              <a:rPr kumimoji="1" lang="ja-JP" altLang="en-US" dirty="0"/>
              <a:t>一つのソフトで両方を使えるものも多く、習熟度や目的に応じて使い分けることも可能です。</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3</a:t>
            </a:fld>
            <a:endParaRPr kumimoji="1" lang="ja-JP" altLang="en-US"/>
          </a:p>
        </p:txBody>
      </p:sp>
    </p:spTree>
    <p:extLst>
      <p:ext uri="{BB962C8B-B14F-4D97-AF65-F5344CB8AC3E}">
        <p14:creationId xmlns:p14="http://schemas.microsoft.com/office/powerpoint/2010/main" val="25946927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統計で用いられることが多いソフトウェアを列挙してみました。</a:t>
            </a:r>
            <a:endParaRPr kumimoji="1" lang="en-US" altLang="ja-JP" dirty="0"/>
          </a:p>
          <a:p>
            <a:r>
              <a:rPr kumimoji="1" lang="ja-JP" altLang="en-US" dirty="0"/>
              <a:t>もちろんここで挙げたもののほかにも、たくさんの便利なソフトウェアがあります。使い慣れたものがあればそちらを使ってもらっても問題ありません。</a:t>
            </a:r>
            <a:endParaRPr kumimoji="1" lang="en-US" altLang="ja-JP" dirty="0"/>
          </a:p>
          <a:p>
            <a:endParaRPr kumimoji="1" lang="en-US" altLang="ja-JP" dirty="0"/>
          </a:p>
          <a:p>
            <a:r>
              <a:rPr kumimoji="1" lang="ja-JP" altLang="en-US" dirty="0"/>
              <a:t>まず、</a:t>
            </a:r>
            <a:r>
              <a:rPr kumimoji="1" lang="en-US" altLang="ja-JP" dirty="0"/>
              <a:t>JMP</a:t>
            </a:r>
            <a:r>
              <a:rPr kumimoji="1" lang="ja-JP" altLang="en-US" dirty="0"/>
              <a:t>：ジャンプについてです。こちらは</a:t>
            </a:r>
            <a:r>
              <a:rPr kumimoji="1" lang="en-US" altLang="ja-JP" dirty="0"/>
              <a:t>GUI</a:t>
            </a:r>
            <a:r>
              <a:rPr kumimoji="1" lang="ja-JP" altLang="en-US" dirty="0"/>
              <a:t>型で初心者にも入りやすいい上に、京都大学では大学としてのライセンス契約中なので、学生や教職員は無料で使用が可能です。</a:t>
            </a:r>
            <a:endParaRPr kumimoji="1" lang="en-US" altLang="ja-JP" dirty="0"/>
          </a:p>
          <a:p>
            <a:endParaRPr kumimoji="1" lang="en-US" altLang="ja-JP" dirty="0"/>
          </a:p>
          <a:p>
            <a:r>
              <a:rPr kumimoji="1" lang="en-US" altLang="ja-JP" dirty="0"/>
              <a:t>SPSS</a:t>
            </a:r>
            <a:r>
              <a:rPr kumimoji="1" lang="ja-JP" altLang="en-US" dirty="0"/>
              <a:t>も</a:t>
            </a:r>
            <a:r>
              <a:rPr kumimoji="1" lang="en-US" altLang="ja-JP" dirty="0"/>
              <a:t>GUI</a:t>
            </a:r>
            <a:r>
              <a:rPr kumimoji="1" lang="ja-JP" altLang="en-US" dirty="0"/>
              <a:t>で医学研究などを中心に長く使われてきましたが、少し高額になります。</a:t>
            </a:r>
            <a:endParaRPr kumimoji="1" lang="en-US" altLang="ja-JP" dirty="0"/>
          </a:p>
          <a:p>
            <a:r>
              <a:rPr kumimoji="1" lang="en-US" altLang="ja-JP" dirty="0"/>
              <a:t>SAS</a:t>
            </a:r>
            <a:r>
              <a:rPr kumimoji="1" lang="ja-JP" altLang="en-US" dirty="0"/>
              <a:t>（：サス）は</a:t>
            </a:r>
            <a:r>
              <a:rPr kumimoji="1" lang="en-US" altLang="ja-JP" dirty="0"/>
              <a:t>CUI</a:t>
            </a:r>
            <a:r>
              <a:rPr kumimoji="1" lang="ja-JP" altLang="en-US" dirty="0"/>
              <a:t>で初心者にはハードルが高くなります。米国での新薬申請時に義務付けられていたこともあり、製薬メーカーなどで広く使われています。個人での契約は少し難しいです。</a:t>
            </a:r>
            <a:endParaRPr kumimoji="1" lang="en-US" altLang="ja-JP" dirty="0"/>
          </a:p>
          <a:p>
            <a:r>
              <a:rPr kumimoji="1" lang="en-US" altLang="ja-JP" dirty="0"/>
              <a:t>STATA</a:t>
            </a:r>
            <a:r>
              <a:rPr kumimoji="1" lang="ja-JP" altLang="en-US" dirty="0"/>
              <a:t>（：ステータ）は</a:t>
            </a:r>
            <a:r>
              <a:rPr kumimoji="1" lang="en-US" altLang="ja-JP" dirty="0"/>
              <a:t>GUI</a:t>
            </a:r>
            <a:r>
              <a:rPr kumimoji="1" lang="ja-JP" altLang="en-US" dirty="0" err="1"/>
              <a:t>、</a:t>
            </a:r>
            <a:r>
              <a:rPr kumimoji="1" lang="en-US" altLang="ja-JP" dirty="0"/>
              <a:t>CUI</a:t>
            </a:r>
            <a:r>
              <a:rPr kumimoji="1" lang="ja-JP" altLang="en-US" dirty="0"/>
              <a:t>双方に対応しており、初心者から長く使えるもので、文系領域で使われることが多いようです。</a:t>
            </a:r>
            <a:endParaRPr kumimoji="1" lang="en-US" altLang="ja-JP" dirty="0"/>
          </a:p>
          <a:p>
            <a:r>
              <a:rPr kumimoji="1" lang="ja-JP" altLang="en-US" dirty="0"/>
              <a:t>少し費用が掛かります。</a:t>
            </a:r>
            <a:endParaRPr kumimoji="1" lang="en-US" altLang="ja-JP" dirty="0"/>
          </a:p>
          <a:p>
            <a:r>
              <a:rPr kumimoji="1" lang="ja-JP" altLang="en-US" dirty="0"/>
              <a:t>エクセルは皆さんもよくご存じかと思います。中には計算機能はあまり使わず、表を作るためのソフト、というイメージを持っておられる方もおられるかも知れませんが、なじみがある方は圧倒的に多いかと思います。</a:t>
            </a:r>
            <a:endParaRPr kumimoji="1" lang="en-US" altLang="ja-JP" dirty="0"/>
          </a:p>
          <a:p>
            <a:r>
              <a:rPr kumimoji="1" lang="ja-JP" altLang="en-US" dirty="0"/>
              <a:t>他にあげている統計用のソフトとは違うので、できることに限りがあったり、操作性の違いがあったり、で少し特殊ですが、統計の計算の仕組みを知っていたり、アドオンの機能を使ったりすることで、かなりの統計処理が可能です。</a:t>
            </a:r>
            <a:endParaRPr kumimoji="1" lang="en-US" altLang="ja-JP" dirty="0"/>
          </a:p>
          <a:p>
            <a:r>
              <a:rPr kumimoji="1" lang="ja-JP" altLang="en-US" dirty="0"/>
              <a:t>最後に「</a:t>
            </a:r>
            <a:r>
              <a:rPr kumimoji="1" lang="en-US" altLang="ja-JP" dirty="0"/>
              <a:t>R</a:t>
            </a:r>
            <a:r>
              <a:rPr kumimoji="1" lang="ja-JP" altLang="en-US" dirty="0"/>
              <a:t>：あーる）」をあげておきます。無料で使用できることもあり、使用の幅はかなり広くなってきています。本来は</a:t>
            </a:r>
            <a:r>
              <a:rPr kumimoji="1" lang="en-US" altLang="ja-JP" dirty="0"/>
              <a:t>CUI</a:t>
            </a:r>
            <a:r>
              <a:rPr kumimoji="1" lang="ja-JP" altLang="en-US" dirty="0"/>
              <a:t>のものですが、世界中の有志が開発を進めていて、</a:t>
            </a:r>
            <a:r>
              <a:rPr kumimoji="1" lang="en-US" altLang="ja-JP" dirty="0"/>
              <a:t>GUI</a:t>
            </a:r>
            <a:r>
              <a:rPr kumimoji="1" lang="ja-JP" altLang="en-US" dirty="0"/>
              <a:t>として使うこともできますし、</a:t>
            </a:r>
            <a:r>
              <a:rPr kumimoji="1" lang="en-US" altLang="ja-JP" dirty="0"/>
              <a:t>CUI</a:t>
            </a:r>
            <a:r>
              <a:rPr kumimoji="1" lang="ja-JP" altLang="en-US" dirty="0"/>
              <a:t>のままでもコードの補完機能をもったパッケージ追加も可能だったりするので、入門から応用まで幅広く対応できる点も魅力です。</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4</a:t>
            </a:fld>
            <a:endParaRPr kumimoji="1" lang="ja-JP" altLang="en-US"/>
          </a:p>
        </p:txBody>
      </p:sp>
    </p:spTree>
    <p:extLst>
      <p:ext uri="{BB962C8B-B14F-4D97-AF65-F5344CB8AC3E}">
        <p14:creationId xmlns:p14="http://schemas.microsoft.com/office/powerpoint/2010/main" val="2343567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これは統計ソフトの活用され方をグーグルスカラーで検索してまとめたもので、右上のリンク先から入手したグラフになります。</a:t>
            </a:r>
            <a:endParaRPr kumimoji="1" lang="en-US" altLang="ja-JP" dirty="0"/>
          </a:p>
          <a:p>
            <a:r>
              <a:rPr kumimoji="1" lang="ja-JP" altLang="en-US" dirty="0"/>
              <a:t>右のグラフは左のグラフの中から一番多い</a:t>
            </a:r>
            <a:r>
              <a:rPr kumimoji="1" lang="en-US" altLang="ja-JP" dirty="0"/>
              <a:t>SPSS</a:t>
            </a:r>
            <a:r>
              <a:rPr kumimoji="1" lang="ja-JP" altLang="en-US" dirty="0"/>
              <a:t>を抜いただけのものです。</a:t>
            </a:r>
            <a:endParaRPr kumimoji="1" lang="en-US" altLang="ja-JP" dirty="0"/>
          </a:p>
          <a:p>
            <a:r>
              <a:rPr kumimoji="1" lang="ja-JP" altLang="en-US" dirty="0"/>
              <a:t>この</a:t>
            </a:r>
            <a:r>
              <a:rPr kumimoji="1" lang="en-US" altLang="ja-JP" dirty="0"/>
              <a:t>20</a:t>
            </a:r>
            <a:r>
              <a:rPr kumimoji="1" lang="ja-JP" altLang="en-US" dirty="0"/>
              <a:t>年ほどは</a:t>
            </a:r>
            <a:r>
              <a:rPr kumimoji="1" lang="en-US" altLang="ja-JP" dirty="0"/>
              <a:t>SPSS</a:t>
            </a:r>
            <a:r>
              <a:rPr kumimoji="1" lang="ja-JP" altLang="en-US" dirty="0"/>
              <a:t>が圧倒的なシェアを持っていたのが分かりますが、近年急速に減少してきました。</a:t>
            </a:r>
            <a:endParaRPr kumimoji="1" lang="en-US" altLang="ja-JP" dirty="0"/>
          </a:p>
          <a:p>
            <a:r>
              <a:rPr kumimoji="1" lang="ja-JP" altLang="en-US" dirty="0"/>
              <a:t>また</a:t>
            </a:r>
            <a:r>
              <a:rPr kumimoji="1" lang="en-US" altLang="ja-JP" dirty="0"/>
              <a:t>2</a:t>
            </a:r>
            <a:r>
              <a:rPr kumimoji="1" lang="ja-JP" altLang="en-US" dirty="0"/>
              <a:t>番手も</a:t>
            </a:r>
            <a:r>
              <a:rPr kumimoji="1" lang="en-US" altLang="ja-JP" dirty="0"/>
              <a:t>SAS</a:t>
            </a:r>
            <a:r>
              <a:rPr kumimoji="1" lang="ja-JP" altLang="en-US" dirty="0"/>
              <a:t>が定位置を確保してきたのですが、特に直近では「</a:t>
            </a:r>
            <a:r>
              <a:rPr kumimoji="1" lang="en-US" altLang="ja-JP" dirty="0"/>
              <a:t>R</a:t>
            </a:r>
            <a:r>
              <a:rPr kumimoji="1" lang="ja-JP" altLang="en-US" dirty="0"/>
              <a:t>」が逆転しているのが特徴的です。</a:t>
            </a:r>
            <a:endParaRPr kumimoji="1" lang="en-US" altLang="ja-JP" dirty="0"/>
          </a:p>
          <a:p>
            <a:r>
              <a:rPr kumimoji="1" lang="ja-JP" altLang="en-US" dirty="0"/>
              <a:t>こうした変化は一つの要因だけに影響されているわけではないのですが、無料でオープンソースの</a:t>
            </a:r>
            <a:r>
              <a:rPr kumimoji="1" lang="en-US" altLang="ja-JP" dirty="0"/>
              <a:t>R</a:t>
            </a:r>
            <a:r>
              <a:rPr kumimoji="1" lang="ja-JP" altLang="en-US" dirty="0"/>
              <a:t>が信頼の獲得とともにシェアを伸ばしていることが見て取れます。</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5</a:t>
            </a:fld>
            <a:endParaRPr kumimoji="1" lang="ja-JP" altLang="en-US"/>
          </a:p>
        </p:txBody>
      </p:sp>
    </p:spTree>
    <p:extLst>
      <p:ext uri="{BB962C8B-B14F-4D97-AF65-F5344CB8AC3E}">
        <p14:creationId xmlns:p14="http://schemas.microsoft.com/office/powerpoint/2010/main" val="2617696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近年シェアを落としているソフトはどれくらいの費用がかかるのでしょうか。</a:t>
            </a:r>
            <a:endParaRPr kumimoji="1" lang="en-US" altLang="ja-JP" dirty="0"/>
          </a:p>
          <a:p>
            <a:r>
              <a:rPr kumimoji="1" lang="ja-JP" altLang="en-US" dirty="0"/>
              <a:t>まず、圧倒的</a:t>
            </a:r>
            <a:r>
              <a:rPr kumimoji="1" lang="en-US" altLang="ja-JP" dirty="0"/>
              <a:t>1</a:t>
            </a:r>
            <a:r>
              <a:rPr kumimoji="1" lang="ja-JP" altLang="en-US" dirty="0"/>
              <a:t>位をまだ維持できている</a:t>
            </a:r>
            <a:r>
              <a:rPr kumimoji="1" lang="en-US" altLang="ja-JP" dirty="0"/>
              <a:t>SPSS</a:t>
            </a:r>
            <a:r>
              <a:rPr kumimoji="1" lang="ja-JP" altLang="en-US" dirty="0"/>
              <a:t>の費用を見てみましょう。</a:t>
            </a:r>
            <a:endParaRPr kumimoji="1" lang="en-US" altLang="ja-JP" dirty="0"/>
          </a:p>
          <a:p>
            <a:r>
              <a:rPr kumimoji="1" lang="ja-JP" altLang="en-US" dirty="0"/>
              <a:t>大学や臨床研修指定病院などに所属しているとアカデミック版を使うことができます。</a:t>
            </a:r>
            <a:endParaRPr kumimoji="1" lang="en-US" altLang="ja-JP" dirty="0"/>
          </a:p>
          <a:p>
            <a:r>
              <a:rPr kumimoji="1" lang="ja-JP" altLang="en-US" dirty="0"/>
              <a:t>いくつかのバリエーションがありますが、アカデミック版だと</a:t>
            </a:r>
            <a:r>
              <a:rPr kumimoji="1" lang="en-US" altLang="ja-JP" dirty="0"/>
              <a:t>10</a:t>
            </a:r>
            <a:r>
              <a:rPr kumimoji="1" lang="ja-JP" altLang="en-US" dirty="0"/>
              <a:t>万前後で入手可能です。</a:t>
            </a:r>
            <a:endParaRPr kumimoji="1" lang="en-US" altLang="ja-JP" dirty="0"/>
          </a:p>
          <a:p>
            <a:r>
              <a:rPr kumimoji="1" lang="ja-JP" altLang="en-US" dirty="0"/>
              <a:t>一方アカデミック版の対象外になっていると、最低でも</a:t>
            </a:r>
            <a:r>
              <a:rPr kumimoji="1" lang="en-US" altLang="ja-JP" dirty="0"/>
              <a:t>70</a:t>
            </a:r>
            <a:r>
              <a:rPr kumimoji="1" lang="ja-JP" altLang="en-US" dirty="0"/>
              <a:t>万円程度、高いものだと</a:t>
            </a:r>
            <a:r>
              <a:rPr kumimoji="1" lang="en-US" altLang="ja-JP" dirty="0"/>
              <a:t>100</a:t>
            </a:r>
            <a:r>
              <a:rPr kumimoji="1" lang="ja-JP" altLang="en-US" dirty="0"/>
              <a:t>万円を大きく超えることになり、かなりハードルが高くなってしまいます。</a:t>
            </a:r>
            <a:endParaRPr kumimoji="1" lang="en-US" altLang="ja-JP" dirty="0"/>
          </a:p>
          <a:p>
            <a:r>
              <a:rPr kumimoji="1" lang="ja-JP" altLang="en-US" dirty="0"/>
              <a:t>領域によっては独占に近い状況が続いたこともあり、事実上避けられない選択だったともいえるわけですが、現在は他に選択肢もあることからシェアが下がってきているのかも知れません。</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6</a:t>
            </a:fld>
            <a:endParaRPr kumimoji="1" lang="ja-JP" altLang="en-US"/>
          </a:p>
        </p:txBody>
      </p:sp>
    </p:spTree>
    <p:extLst>
      <p:ext uri="{BB962C8B-B14F-4D97-AF65-F5344CB8AC3E}">
        <p14:creationId xmlns:p14="http://schemas.microsoft.com/office/powerpoint/2010/main" val="30163011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2</a:t>
            </a:r>
            <a:r>
              <a:rPr kumimoji="1" lang="ja-JP" altLang="en-US" dirty="0"/>
              <a:t>番手の</a:t>
            </a:r>
            <a:r>
              <a:rPr kumimoji="1" lang="en-US" altLang="ja-JP" dirty="0"/>
              <a:t>SAS</a:t>
            </a:r>
            <a:r>
              <a:rPr kumimoji="1" lang="ja-JP" altLang="en-US" dirty="0"/>
              <a:t>（サス）は、個人での購入や契約はあまり一般的ではないようです。アカデミック向けの「</a:t>
            </a:r>
            <a:r>
              <a:rPr kumimoji="1" lang="en-US" altLang="ja-JP" dirty="0"/>
              <a:t>SAS</a:t>
            </a:r>
            <a:r>
              <a:rPr kumimoji="1" lang="ja-JP" altLang="en-US" dirty="0"/>
              <a:t>アナリティックプロ」が約</a:t>
            </a:r>
            <a:r>
              <a:rPr kumimoji="1" lang="en-US" altLang="ja-JP" dirty="0"/>
              <a:t>10</a:t>
            </a:r>
            <a:r>
              <a:rPr kumimoji="1" lang="ja-JP" altLang="en-US" dirty="0"/>
              <a:t>万円で、オンライン形式の「</a:t>
            </a:r>
            <a:r>
              <a:rPr kumimoji="1" lang="en-US" altLang="ja-JP" dirty="0"/>
              <a:t>SAS</a:t>
            </a:r>
            <a:r>
              <a:rPr kumimoji="1" lang="ja-JP" altLang="en-US" dirty="0"/>
              <a:t>ユニバーシティエディション」が無料となっていますが、大学所属でない場合、企業契約となるとされおり、一般個人にはハードルが高いものになっています。</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7</a:t>
            </a:fld>
            <a:endParaRPr kumimoji="1" lang="ja-JP" altLang="en-US"/>
          </a:p>
        </p:txBody>
      </p:sp>
    </p:spTree>
    <p:extLst>
      <p:ext uri="{BB962C8B-B14F-4D97-AF65-F5344CB8AC3E}">
        <p14:creationId xmlns:p14="http://schemas.microsoft.com/office/powerpoint/2010/main" val="26294572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ステータはアカデミック向けで</a:t>
            </a:r>
            <a:r>
              <a:rPr kumimoji="1" lang="en-US" altLang="ja-JP" dirty="0"/>
              <a:t>10</a:t>
            </a:r>
            <a:r>
              <a:rPr kumimoji="1" lang="ja-JP" altLang="en-US" dirty="0"/>
              <a:t>万円前後、一般向けで</a:t>
            </a:r>
            <a:r>
              <a:rPr kumimoji="1" lang="en-US" altLang="ja-JP" dirty="0"/>
              <a:t>2</a:t>
            </a:r>
            <a:r>
              <a:rPr kumimoji="1" lang="ja-JP" altLang="en-US" dirty="0"/>
              <a:t>～</a:t>
            </a:r>
            <a:r>
              <a:rPr kumimoji="1" lang="en-US" altLang="ja-JP" dirty="0"/>
              <a:t>30</a:t>
            </a:r>
            <a:r>
              <a:rPr kumimoji="1" lang="ja-JP" altLang="en-US" dirty="0"/>
              <a:t>万円と、決して安くはないものの変えない額ではないという価格帯になっており、従来の文系研究者以外にも使用者が増えている傾向があります。</a:t>
            </a:r>
            <a:endParaRPr kumimoji="1" lang="en-US" altLang="ja-JP" dirty="0"/>
          </a:p>
          <a:p>
            <a:r>
              <a:rPr kumimoji="1" lang="ja-JP" altLang="en-US" dirty="0"/>
              <a:t>これを超えてさらにシェアが増えているのが無料のアールになります。</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8</a:t>
            </a:fld>
            <a:endParaRPr kumimoji="1" lang="ja-JP" altLang="en-US"/>
          </a:p>
        </p:txBody>
      </p:sp>
    </p:spTree>
    <p:extLst>
      <p:ext uri="{BB962C8B-B14F-4D97-AF65-F5344CB8AC3E}">
        <p14:creationId xmlns:p14="http://schemas.microsoft.com/office/powerpoint/2010/main" val="702183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みなさんの身の回りにあるエクセルも「分析ツール」というアドインを追加すると、さらにパワーアップさせることもできます。</a:t>
            </a:r>
            <a:endParaRPr kumimoji="1" lang="en-US" altLang="ja-JP" dirty="0"/>
          </a:p>
          <a:p>
            <a:r>
              <a:rPr kumimoji="1" lang="ja-JP" altLang="en-US" dirty="0"/>
              <a:t>ここで示す①～⑤の順番に従うと分析ツールを使うことができるようになります。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9</a:t>
            </a:fld>
            <a:endParaRPr kumimoji="1" lang="ja-JP" altLang="en-US"/>
          </a:p>
        </p:txBody>
      </p:sp>
    </p:spTree>
    <p:extLst>
      <p:ext uri="{BB962C8B-B14F-4D97-AF65-F5344CB8AC3E}">
        <p14:creationId xmlns:p14="http://schemas.microsoft.com/office/powerpoint/2010/main" val="2353013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5206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701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7201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986436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角丸四角形 1"/>
          <p:cNvSpPr/>
          <p:nvPr userDrawn="1"/>
        </p:nvSpPr>
        <p:spPr>
          <a:xfrm>
            <a:off x="611189" y="0"/>
            <a:ext cx="180000" cy="4140000"/>
          </a:xfrm>
          <a:prstGeom prst="roundRect">
            <a:avLst>
              <a:gd name="adj" fmla="val 0"/>
            </a:avLst>
          </a:prstGeom>
          <a:gradFill>
            <a:gsLst>
              <a:gs pos="100000">
                <a:schemeClr val="accent5">
                  <a:lumMod val="40000"/>
                  <a:lumOff val="60000"/>
                </a:schemeClr>
              </a:gs>
              <a:gs pos="7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Arial" panose="020B0604020202020204" pitchFamily="34" charset="0"/>
            </a:endParaRPr>
          </a:p>
        </p:txBody>
      </p:sp>
    </p:spTree>
    <p:extLst>
      <p:ext uri="{BB962C8B-B14F-4D97-AF65-F5344CB8AC3E}">
        <p14:creationId xmlns:p14="http://schemas.microsoft.com/office/powerpoint/2010/main" val="706783767"/>
      </p:ext>
    </p:extLst>
  </p:cSld>
  <p:clrMap bg1="lt1" tx1="dk1" bg2="lt2" tx2="dk2" accent1="accent1" accent2="accent2" accent3="accent3" accent4="accent4" accent5="accent5" accent6="accent6" hlink="hlink" folHlink="folHlink"/>
  <p:sldLayoutIdLst>
    <p:sldLayoutId id="2147483680" r:id="rId1"/>
  </p:sldLayoutIdLst>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角丸四角形 1"/>
          <p:cNvSpPr/>
          <p:nvPr userDrawn="1"/>
        </p:nvSpPr>
        <p:spPr>
          <a:xfrm>
            <a:off x="8257345" y="5305773"/>
            <a:ext cx="278578" cy="414051"/>
          </a:xfrm>
          <a:prstGeom prst="roundRect">
            <a:avLst>
              <a:gd name="adj" fmla="val 0"/>
            </a:avLst>
          </a:prstGeom>
          <a:gradFill>
            <a:gsLst>
              <a:gs pos="100000">
                <a:schemeClr val="accent5">
                  <a:lumMod val="40000"/>
                  <a:lumOff val="60000"/>
                </a:schemeClr>
              </a:gs>
              <a:gs pos="36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ja-JP" altLang="en-US" dirty="0">
              <a:solidFill>
                <a:schemeClr val="bg1"/>
              </a:solidFill>
              <a:latin typeface="Arial" panose="020B0604020202020204" pitchFamily="34" charset="0"/>
            </a:endParaRPr>
          </a:p>
        </p:txBody>
      </p:sp>
      <p:sp>
        <p:nvSpPr>
          <p:cNvPr id="3" name="スライド番号プレースホルダー 3"/>
          <p:cNvSpPr txBox="1">
            <a:spLocks/>
          </p:cNvSpPr>
          <p:nvPr userDrawn="1"/>
        </p:nvSpPr>
        <p:spPr>
          <a:xfrm>
            <a:off x="8052535" y="5323508"/>
            <a:ext cx="688197" cy="30480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DBB7724-83A9-4087-8B02-796B3CA56CD2}" type="slidenum">
              <a:rPr lang="ja-JP" altLang="en-US" sz="1200" smtClean="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pPr algn="ctr"/>
              <a:t>‹#›</a:t>
            </a:fld>
            <a:endParaRPr lang="ja-JP" altLang="en-US" sz="105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
        <p:nvSpPr>
          <p:cNvPr id="4" name="角丸四角形 3"/>
          <p:cNvSpPr/>
          <p:nvPr userDrawn="1"/>
        </p:nvSpPr>
        <p:spPr>
          <a:xfrm>
            <a:off x="611189" y="0"/>
            <a:ext cx="180000" cy="648000"/>
          </a:xfrm>
          <a:prstGeom prst="roundRect">
            <a:avLst>
              <a:gd name="adj" fmla="val 0"/>
            </a:avLst>
          </a:prstGeom>
          <a:gradFill>
            <a:gsLst>
              <a:gs pos="100000">
                <a:schemeClr val="accent5">
                  <a:lumMod val="40000"/>
                  <a:lumOff val="60000"/>
                </a:schemeClr>
              </a:gs>
              <a:gs pos="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Arial" panose="020B0604020202020204" pitchFamily="34" charset="0"/>
            </a:endParaRPr>
          </a:p>
        </p:txBody>
      </p:sp>
    </p:spTree>
    <p:extLst>
      <p:ext uri="{BB962C8B-B14F-4D97-AF65-F5344CB8AC3E}">
        <p14:creationId xmlns:p14="http://schemas.microsoft.com/office/powerpoint/2010/main" val="2538490831"/>
      </p:ext>
    </p:extLst>
  </p:cSld>
  <p:clrMap bg1="lt1" tx1="dk1" bg2="lt2" tx2="dk2" accent1="accent1" accent2="accent2" accent3="accent3" accent4="accent4" accent5="accent5" accent6="accent6" hlink="hlink" folHlink="folHlink"/>
  <p:sldLayoutIdLst>
    <p:sldLayoutId id="2147483678" r:id="rId1"/>
  </p:sldLayoutIdLst>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角丸四角形 1"/>
          <p:cNvSpPr/>
          <p:nvPr userDrawn="1"/>
        </p:nvSpPr>
        <p:spPr>
          <a:xfrm>
            <a:off x="8257345" y="5305773"/>
            <a:ext cx="278578" cy="414051"/>
          </a:xfrm>
          <a:prstGeom prst="roundRect">
            <a:avLst>
              <a:gd name="adj" fmla="val 0"/>
            </a:avLst>
          </a:prstGeom>
          <a:gradFill>
            <a:gsLst>
              <a:gs pos="100000">
                <a:schemeClr val="accent5">
                  <a:lumMod val="40000"/>
                  <a:lumOff val="60000"/>
                </a:schemeClr>
              </a:gs>
              <a:gs pos="36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ja-JP" altLang="en-US" dirty="0">
              <a:solidFill>
                <a:schemeClr val="bg1"/>
              </a:solidFill>
              <a:latin typeface="Arial" panose="020B0604020202020204" pitchFamily="34" charset="0"/>
            </a:endParaRPr>
          </a:p>
        </p:txBody>
      </p:sp>
      <p:sp>
        <p:nvSpPr>
          <p:cNvPr id="3" name="スライド番号プレースホルダー 3"/>
          <p:cNvSpPr txBox="1">
            <a:spLocks/>
          </p:cNvSpPr>
          <p:nvPr userDrawn="1"/>
        </p:nvSpPr>
        <p:spPr>
          <a:xfrm>
            <a:off x="8052535" y="5323508"/>
            <a:ext cx="688197" cy="30480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DBB7724-83A9-4087-8B02-796B3CA56CD2}" type="slidenum">
              <a:rPr lang="ja-JP" altLang="en-US" sz="1200" smtClean="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pPr algn="ctr"/>
              <a:t>‹#›</a:t>
            </a:fld>
            <a:endParaRPr lang="ja-JP" altLang="en-US" sz="105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Tree>
    <p:extLst>
      <p:ext uri="{BB962C8B-B14F-4D97-AF65-F5344CB8AC3E}">
        <p14:creationId xmlns:p14="http://schemas.microsoft.com/office/powerpoint/2010/main" val="4062708596"/>
      </p:ext>
    </p:extLst>
  </p:cSld>
  <p:clrMap bg1="lt1" tx1="dk1" bg2="lt2" tx2="dk2" accent1="accent1" accent2="accent2" accent3="accent3" accent4="accent4" accent5="accent5" accent6="accent6" hlink="hlink" folHlink="folHlink"/>
  <p:sldLayoutIdLst>
    <p:sldLayoutId id="2147483684" r:id="rId1"/>
  </p:sldLayoutIdLst>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 name="図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52273" y="2641477"/>
            <a:ext cx="6891727" cy="3083970"/>
          </a:xfrm>
          <a:prstGeom prst="rect">
            <a:avLst/>
          </a:prstGeom>
        </p:spPr>
      </p:pic>
      <p:sp>
        <p:nvSpPr>
          <p:cNvPr id="6" name="正方形/長方形 5"/>
          <p:cNvSpPr/>
          <p:nvPr userDrawn="1"/>
        </p:nvSpPr>
        <p:spPr>
          <a:xfrm>
            <a:off x="1583160" y="1993405"/>
            <a:ext cx="7560840" cy="3732042"/>
          </a:xfrm>
          <a:prstGeom prst="rect">
            <a:avLst/>
          </a:prstGeom>
          <a:gradFill>
            <a:gsLst>
              <a:gs pos="72000">
                <a:schemeClr val="bg1">
                  <a:alpha val="60000"/>
                </a:schemeClr>
              </a:gs>
              <a:gs pos="0">
                <a:schemeClr val="bg1">
                  <a:alpha val="89000"/>
                </a:schemeClr>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sp>
        <p:nvSpPr>
          <p:cNvPr id="7" name="角丸四角形 6"/>
          <p:cNvSpPr/>
          <p:nvPr userDrawn="1"/>
        </p:nvSpPr>
        <p:spPr>
          <a:xfrm>
            <a:off x="8257345" y="5305773"/>
            <a:ext cx="278578" cy="414051"/>
          </a:xfrm>
          <a:prstGeom prst="roundRect">
            <a:avLst>
              <a:gd name="adj" fmla="val 0"/>
            </a:avLst>
          </a:prstGeom>
          <a:gradFill>
            <a:gsLst>
              <a:gs pos="100000">
                <a:schemeClr val="accent5">
                  <a:lumMod val="40000"/>
                  <a:lumOff val="60000"/>
                </a:schemeClr>
              </a:gs>
              <a:gs pos="36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ja-JP" altLang="en-US" dirty="0" smtClean="0">
              <a:solidFill>
                <a:schemeClr val="bg1"/>
              </a:solidFill>
              <a:latin typeface="Arial" panose="020B0604020202020204" pitchFamily="34" charset="0"/>
            </a:endParaRPr>
          </a:p>
        </p:txBody>
      </p:sp>
      <p:sp>
        <p:nvSpPr>
          <p:cNvPr id="8" name="スライド番号プレースホルダー 3"/>
          <p:cNvSpPr txBox="1">
            <a:spLocks/>
          </p:cNvSpPr>
          <p:nvPr userDrawn="1"/>
        </p:nvSpPr>
        <p:spPr>
          <a:xfrm>
            <a:off x="8052535" y="5323508"/>
            <a:ext cx="688197" cy="30480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DBB7724-83A9-4087-8B02-796B3CA56CD2}" type="slidenum">
              <a:rPr lang="ja-JP" altLang="en-US" sz="1200" smtClean="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pPr algn="ctr"/>
              <a:t>‹#›</a:t>
            </a:fld>
            <a:endParaRPr lang="ja-JP" altLang="en-US" sz="105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Tree>
    <p:extLst>
      <p:ext uri="{BB962C8B-B14F-4D97-AF65-F5344CB8AC3E}">
        <p14:creationId xmlns:p14="http://schemas.microsoft.com/office/powerpoint/2010/main" val="2057170757"/>
      </p:ext>
    </p:extLst>
  </p:cSld>
  <p:clrMap bg1="lt1" tx1="dk1" bg2="lt2" tx2="dk2" accent1="accent1" accent2="accent2" accent3="accent3" accent4="accent4" accent5="accent5" accent6="accent6" hlink="hlink" folHlink="folHlink"/>
  <p:sldLayoutIdLst>
    <p:sldLayoutId id="2147483682" r:id="rId1"/>
  </p:sldLayoutIdLst>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8"/>
          <p:cNvSpPr txBox="1">
            <a:spLocks/>
          </p:cNvSpPr>
          <p:nvPr/>
        </p:nvSpPr>
        <p:spPr>
          <a:xfrm>
            <a:off x="818390" y="1117814"/>
            <a:ext cx="6858000" cy="1323439"/>
          </a:xfrm>
          <a:prstGeom prst="rect">
            <a:avLst/>
          </a:prstGeom>
        </p:spPr>
        <p:txBody>
          <a:bodyPr anchor="ctr"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4000" dirty="0">
                <a:effectLst/>
                <a:latin typeface="HGP創英角ｺﾞｼｯｸUB" panose="020B0900000000000000" pitchFamily="50" charset="-128"/>
                <a:ea typeface="HGP創英角ｺﾞｼｯｸUB" panose="020B0900000000000000" pitchFamily="50" charset="-128"/>
              </a:rPr>
              <a:t>「統計の入門</a:t>
            </a:r>
            <a:r>
              <a:rPr lang="ja-JP" altLang="en-US" sz="4000" dirty="0" smtClean="0">
                <a:effectLst/>
                <a:latin typeface="HGP創英角ｺﾞｼｯｸUB" panose="020B0900000000000000" pitchFamily="50" charset="-128"/>
                <a:ea typeface="HGP創英角ｺﾞｼｯｸUB" panose="020B0900000000000000" pitchFamily="50" charset="-128"/>
              </a:rPr>
              <a:t>」 </a:t>
            </a:r>
            <a:r>
              <a:rPr lang="ja-JP" altLang="en-US" sz="2400" spc="-300" dirty="0" smtClean="0">
                <a:effectLst/>
                <a:latin typeface="HGP創英角ｺﾞｼｯｸUB" panose="020B0900000000000000" pitchFamily="50" charset="-128"/>
                <a:ea typeface="HGP創英角ｺﾞｼｯｸUB" panose="020B0900000000000000" pitchFamily="50" charset="-128"/>
              </a:rPr>
              <a:t>＃</a:t>
            </a:r>
            <a:r>
              <a:rPr lang="en-US" altLang="ja-JP" sz="4000" spc="-300" dirty="0">
                <a:effectLst/>
                <a:latin typeface="HGP創英角ｺﾞｼｯｸUB" panose="020B0900000000000000" pitchFamily="50" charset="-128"/>
                <a:ea typeface="HGP創英角ｺﾞｼｯｸUB" panose="020B0900000000000000" pitchFamily="50" charset="-128"/>
              </a:rPr>
              <a:t>3</a:t>
            </a:r>
            <a:r>
              <a:rPr lang="en-US" altLang="ja-JP" sz="4000" dirty="0">
                <a:effectLst/>
                <a:latin typeface="HGP創英角ｺﾞｼｯｸUB" panose="020B0900000000000000" pitchFamily="50" charset="-128"/>
                <a:ea typeface="HGP創英角ｺﾞｼｯｸUB" panose="020B0900000000000000" pitchFamily="50" charset="-128"/>
              </a:rPr>
              <a:t/>
            </a:r>
            <a:br>
              <a:rPr lang="en-US" altLang="ja-JP" sz="4000" dirty="0">
                <a:effectLst/>
                <a:latin typeface="HGP創英角ｺﾞｼｯｸUB" panose="020B0900000000000000" pitchFamily="50" charset="-128"/>
                <a:ea typeface="HGP創英角ｺﾞｼｯｸUB" panose="020B0900000000000000" pitchFamily="50" charset="-128"/>
              </a:rPr>
            </a:br>
            <a:r>
              <a:rPr lang="ja-JP" altLang="en-US" sz="4000" dirty="0">
                <a:effectLst/>
                <a:latin typeface="HGP創英角ｺﾞｼｯｸUB" panose="020B0900000000000000" pitchFamily="50" charset="-128"/>
                <a:ea typeface="HGP創英角ｺﾞｼｯｸUB" panose="020B0900000000000000" pitchFamily="50" charset="-128"/>
              </a:rPr>
              <a:t>統計ソフト</a:t>
            </a:r>
            <a:r>
              <a:rPr lang="en-US" altLang="ja-JP" sz="2400" dirty="0">
                <a:effectLst/>
                <a:latin typeface="HGP創英角ｺﾞｼｯｸUB" panose="020B0900000000000000" pitchFamily="50" charset="-128"/>
                <a:ea typeface="HGP創英角ｺﾞｼｯｸUB" panose="020B0900000000000000" pitchFamily="50" charset="-128"/>
              </a:rPr>
              <a:t>(1/2)</a:t>
            </a:r>
            <a:endParaRPr lang="ja-JP" altLang="en-US" sz="4000" dirty="0">
              <a:effectLst/>
              <a:latin typeface="HGP創英角ｺﾞｼｯｸUB" panose="020B0900000000000000" pitchFamily="50" charset="-128"/>
              <a:ea typeface="HGP創英角ｺﾞｼｯｸUB" panose="020B0900000000000000" pitchFamily="50" charset="-128"/>
            </a:endParaRPr>
          </a:p>
        </p:txBody>
      </p:sp>
      <p:sp>
        <p:nvSpPr>
          <p:cNvPr id="5" name="サブタイトル 11"/>
          <p:cNvSpPr txBox="1">
            <a:spLocks/>
          </p:cNvSpPr>
          <p:nvPr/>
        </p:nvSpPr>
        <p:spPr>
          <a:xfrm>
            <a:off x="818390" y="2956377"/>
            <a:ext cx="6858000" cy="1198868"/>
          </a:xfrm>
          <a:prstGeom prst="rect">
            <a:avLst/>
          </a:prstGeom>
        </p:spPr>
        <p:txBody>
          <a:bodyPr anchor="ctr" anchorCtr="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80000"/>
              </a:lnSpc>
              <a:buNone/>
            </a:pPr>
            <a:r>
              <a:rPr lang="ja-JP" altLang="en-US" sz="2200" dirty="0">
                <a:effectLst/>
                <a:latin typeface="HGP創英角ｺﾞｼｯｸUB" panose="020B0900000000000000" pitchFamily="50" charset="-128"/>
                <a:ea typeface="HGP創英角ｺﾞｼｯｸUB" panose="020B0900000000000000" pitchFamily="50" charset="-128"/>
              </a:rPr>
              <a:t>京都大学</a:t>
            </a:r>
            <a:endParaRPr lang="en-US" altLang="ja-JP" sz="2200" dirty="0">
              <a:effectLst/>
              <a:latin typeface="HGP創英角ｺﾞｼｯｸUB" panose="020B0900000000000000" pitchFamily="50" charset="-128"/>
              <a:ea typeface="HGP創英角ｺﾞｼｯｸUB" panose="020B0900000000000000" pitchFamily="50" charset="-128"/>
            </a:endParaRPr>
          </a:p>
          <a:p>
            <a:pPr marL="0" indent="0">
              <a:lnSpc>
                <a:spcPct val="80000"/>
              </a:lnSpc>
              <a:buNone/>
            </a:pPr>
            <a:r>
              <a:rPr lang="ja-JP" altLang="en-US" sz="2200" dirty="0">
                <a:effectLst/>
                <a:latin typeface="HGP創英角ｺﾞｼｯｸUB" panose="020B0900000000000000" pitchFamily="50" charset="-128"/>
                <a:ea typeface="HGP創英角ｺﾞｼｯｸUB" panose="020B0900000000000000" pitchFamily="50" charset="-128"/>
              </a:rPr>
              <a:t>国際高等教育院附属</a:t>
            </a:r>
            <a:endParaRPr lang="en-US" altLang="ja-JP" sz="2200" dirty="0">
              <a:effectLst/>
              <a:latin typeface="HGP創英角ｺﾞｼｯｸUB" panose="020B0900000000000000" pitchFamily="50" charset="-128"/>
              <a:ea typeface="HGP創英角ｺﾞｼｯｸUB" panose="020B0900000000000000" pitchFamily="50" charset="-128"/>
            </a:endParaRPr>
          </a:p>
          <a:p>
            <a:pPr marL="0" indent="0">
              <a:lnSpc>
                <a:spcPct val="80000"/>
              </a:lnSpc>
              <a:buNone/>
            </a:pPr>
            <a:r>
              <a:rPr lang="ja-JP" altLang="en-US" sz="2200" dirty="0">
                <a:effectLst/>
                <a:latin typeface="HGP創英角ｺﾞｼｯｸUB" panose="020B0900000000000000" pitchFamily="50" charset="-128"/>
                <a:ea typeface="HGP創英角ｺﾞｼｯｸUB" panose="020B0900000000000000" pitchFamily="50" charset="-128"/>
              </a:rPr>
              <a:t>データ科学イノベーション教育研究センター</a:t>
            </a:r>
            <a:endParaRPr lang="en-US" altLang="ja-JP" sz="2200" dirty="0">
              <a:effectLst/>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764530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グループ化 7">
            <a:extLst>
              <a:ext uri="{FF2B5EF4-FFF2-40B4-BE49-F238E27FC236}">
                <a16:creationId xmlns="" xmlns:a16="http://schemas.microsoft.com/office/drawing/2014/main" id="{DF99CADF-99D6-428D-8F60-4B5ABA28BDDA}"/>
              </a:ext>
            </a:extLst>
          </p:cNvPr>
          <p:cNvGrpSpPr/>
          <p:nvPr/>
        </p:nvGrpSpPr>
        <p:grpSpPr>
          <a:xfrm>
            <a:off x="5591344" y="871774"/>
            <a:ext cx="2941469" cy="1368670"/>
            <a:chOff x="5591344" y="871774"/>
            <a:chExt cx="2941469" cy="1368670"/>
          </a:xfrm>
        </p:grpSpPr>
        <p:grpSp>
          <p:nvGrpSpPr>
            <p:cNvPr id="2" name="グループ化 1">
              <a:extLst>
                <a:ext uri="{FF2B5EF4-FFF2-40B4-BE49-F238E27FC236}">
                  <a16:creationId xmlns="" xmlns:a16="http://schemas.microsoft.com/office/drawing/2014/main" id="{49E015C9-B5F0-4FE7-96E9-4C378F11BE4C}"/>
                </a:ext>
              </a:extLst>
            </p:cNvPr>
            <p:cNvGrpSpPr/>
            <p:nvPr/>
          </p:nvGrpSpPr>
          <p:grpSpPr>
            <a:xfrm>
              <a:off x="5593574" y="871774"/>
              <a:ext cx="2939239" cy="1368670"/>
              <a:chOff x="5405683" y="697773"/>
              <a:chExt cx="2939239" cy="1368670"/>
            </a:xfrm>
          </p:grpSpPr>
          <p:pic>
            <p:nvPicPr>
              <p:cNvPr id="23" name="コンテンツ プレースホルダー 7">
                <a:extLst>
                  <a:ext uri="{FF2B5EF4-FFF2-40B4-BE49-F238E27FC236}">
                    <a16:creationId xmlns="" xmlns:a16="http://schemas.microsoft.com/office/drawing/2014/main" id="{DA076C4E-E9A6-48D8-8819-6C5D5622EDFD}"/>
                  </a:ext>
                </a:extLst>
              </p:cNvPr>
              <p:cNvPicPr>
                <a:picLocks noChangeAspect="1"/>
              </p:cNvPicPr>
              <p:nvPr/>
            </p:nvPicPr>
            <p:blipFill rotWithShape="1">
              <a:blip r:embed="rId3"/>
              <a:srcRect r="36738" b="17071"/>
              <a:stretch/>
            </p:blipFill>
            <p:spPr>
              <a:xfrm>
                <a:off x="5405683" y="697773"/>
                <a:ext cx="2214438" cy="1368670"/>
              </a:xfrm>
              <a:prstGeom prst="rect">
                <a:avLst/>
              </a:prstGeom>
              <a:ln w="6350">
                <a:noFill/>
              </a:ln>
            </p:spPr>
          </p:pic>
          <p:pic>
            <p:nvPicPr>
              <p:cNvPr id="42" name="コンテンツ プレースホルダー 7">
                <a:extLst>
                  <a:ext uri="{FF2B5EF4-FFF2-40B4-BE49-F238E27FC236}">
                    <a16:creationId xmlns="" xmlns:a16="http://schemas.microsoft.com/office/drawing/2014/main" id="{36C77A17-AAAA-4522-8D3B-241A10137CA0}"/>
                  </a:ext>
                </a:extLst>
              </p:cNvPr>
              <p:cNvPicPr>
                <a:picLocks noChangeAspect="1"/>
              </p:cNvPicPr>
              <p:nvPr/>
            </p:nvPicPr>
            <p:blipFill rotWithShape="1">
              <a:blip r:embed="rId3"/>
              <a:srcRect l="73288" b="17071"/>
              <a:stretch/>
            </p:blipFill>
            <p:spPr>
              <a:xfrm>
                <a:off x="7409873" y="697773"/>
                <a:ext cx="935049" cy="1368670"/>
              </a:xfrm>
              <a:prstGeom prst="rect">
                <a:avLst/>
              </a:prstGeom>
              <a:ln w="6350">
                <a:noFill/>
              </a:ln>
            </p:spPr>
          </p:pic>
        </p:grpSp>
        <p:sp>
          <p:nvSpPr>
            <p:cNvPr id="43" name="正方形/長方形 42">
              <a:extLst>
                <a:ext uri="{FF2B5EF4-FFF2-40B4-BE49-F238E27FC236}">
                  <a16:creationId xmlns="" xmlns:a16="http://schemas.microsoft.com/office/drawing/2014/main" id="{73395088-6B5A-46C4-BD8E-3FCACE06D42E}"/>
                </a:ext>
              </a:extLst>
            </p:cNvPr>
            <p:cNvSpPr/>
            <p:nvPr/>
          </p:nvSpPr>
          <p:spPr>
            <a:xfrm>
              <a:off x="5591344" y="871775"/>
              <a:ext cx="2941468" cy="1362742"/>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ndParaRPr>
            </a:p>
          </p:txBody>
        </p:sp>
      </p:grpSp>
      <p:grpSp>
        <p:nvGrpSpPr>
          <p:cNvPr id="7" name="グループ化 6">
            <a:extLst>
              <a:ext uri="{FF2B5EF4-FFF2-40B4-BE49-F238E27FC236}">
                <a16:creationId xmlns="" xmlns:a16="http://schemas.microsoft.com/office/drawing/2014/main" id="{928B4180-EBC7-43F8-8741-BC1A4919833B}"/>
              </a:ext>
            </a:extLst>
          </p:cNvPr>
          <p:cNvGrpSpPr/>
          <p:nvPr/>
        </p:nvGrpSpPr>
        <p:grpSpPr>
          <a:xfrm>
            <a:off x="3097406" y="871774"/>
            <a:ext cx="2056544" cy="1194669"/>
            <a:chOff x="3097406" y="871774"/>
            <a:chExt cx="2056544" cy="1194669"/>
          </a:xfrm>
        </p:grpSpPr>
        <p:grpSp>
          <p:nvGrpSpPr>
            <p:cNvPr id="3" name="グループ化 2">
              <a:extLst>
                <a:ext uri="{FF2B5EF4-FFF2-40B4-BE49-F238E27FC236}">
                  <a16:creationId xmlns="" xmlns:a16="http://schemas.microsoft.com/office/drawing/2014/main" id="{AFFD8180-8EB3-427A-A60C-0103E9AA9DAF}"/>
                </a:ext>
              </a:extLst>
            </p:cNvPr>
            <p:cNvGrpSpPr/>
            <p:nvPr/>
          </p:nvGrpSpPr>
          <p:grpSpPr>
            <a:xfrm>
              <a:off x="3097407" y="871774"/>
              <a:ext cx="2056543" cy="1194669"/>
              <a:chOff x="3012041" y="871774"/>
              <a:chExt cx="2056543" cy="1194669"/>
            </a:xfrm>
          </p:grpSpPr>
          <p:pic>
            <p:nvPicPr>
              <p:cNvPr id="41" name="図 40">
                <a:extLst>
                  <a:ext uri="{FF2B5EF4-FFF2-40B4-BE49-F238E27FC236}">
                    <a16:creationId xmlns="" xmlns:a16="http://schemas.microsoft.com/office/drawing/2014/main" id="{E0870708-5F88-42BF-8DB5-BD1B6D6027A8}"/>
                  </a:ext>
                </a:extLst>
              </p:cNvPr>
              <p:cNvPicPr>
                <a:picLocks noChangeAspect="1"/>
              </p:cNvPicPr>
              <p:nvPr/>
            </p:nvPicPr>
            <p:blipFill rotWithShape="1">
              <a:blip r:embed="rId4"/>
              <a:srcRect l="224" r="83195"/>
              <a:stretch/>
            </p:blipFill>
            <p:spPr>
              <a:xfrm>
                <a:off x="3012041" y="871774"/>
                <a:ext cx="1795753" cy="1194669"/>
              </a:xfrm>
              <a:prstGeom prst="rect">
                <a:avLst/>
              </a:prstGeom>
              <a:ln w="6350">
                <a:noFill/>
              </a:ln>
            </p:spPr>
          </p:pic>
          <p:pic>
            <p:nvPicPr>
              <p:cNvPr id="20" name="図 19">
                <a:extLst>
                  <a:ext uri="{FF2B5EF4-FFF2-40B4-BE49-F238E27FC236}">
                    <a16:creationId xmlns="" xmlns:a16="http://schemas.microsoft.com/office/drawing/2014/main" id="{994F8A38-9EC2-41B8-8B7C-CE61DCE1EAD6}"/>
                  </a:ext>
                </a:extLst>
              </p:cNvPr>
              <p:cNvPicPr>
                <a:picLocks noChangeAspect="1"/>
              </p:cNvPicPr>
              <p:nvPr/>
            </p:nvPicPr>
            <p:blipFill rotWithShape="1">
              <a:blip r:embed="rId4"/>
              <a:srcRect l="88270" r="-28"/>
              <a:stretch/>
            </p:blipFill>
            <p:spPr>
              <a:xfrm>
                <a:off x="3795347" y="871774"/>
                <a:ext cx="1273237" cy="1194669"/>
              </a:xfrm>
              <a:prstGeom prst="rect">
                <a:avLst/>
              </a:prstGeom>
              <a:ln w="6350">
                <a:noFill/>
              </a:ln>
            </p:spPr>
          </p:pic>
        </p:grpSp>
        <p:sp>
          <p:nvSpPr>
            <p:cNvPr id="6" name="正方形/長方形 5">
              <a:extLst>
                <a:ext uri="{FF2B5EF4-FFF2-40B4-BE49-F238E27FC236}">
                  <a16:creationId xmlns="" xmlns:a16="http://schemas.microsoft.com/office/drawing/2014/main" id="{1AE16688-256C-4347-BF56-2C1D1BFF0E58}"/>
                </a:ext>
              </a:extLst>
            </p:cNvPr>
            <p:cNvSpPr/>
            <p:nvPr/>
          </p:nvSpPr>
          <p:spPr>
            <a:xfrm>
              <a:off x="3097406" y="871774"/>
              <a:ext cx="2048924" cy="1190929"/>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ndParaRPr>
            </a:p>
          </p:txBody>
        </p:sp>
      </p:grpSp>
      <p:pic>
        <p:nvPicPr>
          <p:cNvPr id="10" name="図 9"/>
          <p:cNvPicPr>
            <a:picLocks noChangeAspect="1"/>
          </p:cNvPicPr>
          <p:nvPr/>
        </p:nvPicPr>
        <p:blipFill>
          <a:blip r:embed="rId5"/>
          <a:stretch>
            <a:fillRect/>
          </a:stretch>
        </p:blipFill>
        <p:spPr>
          <a:xfrm>
            <a:off x="4636114" y="2558011"/>
            <a:ext cx="1300607" cy="2715019"/>
          </a:xfrm>
          <a:prstGeom prst="rect">
            <a:avLst/>
          </a:prstGeom>
        </p:spPr>
      </p:pic>
      <p:pic>
        <p:nvPicPr>
          <p:cNvPr id="17" name="図 16">
            <a:extLst>
              <a:ext uri="{FF2B5EF4-FFF2-40B4-BE49-F238E27FC236}">
                <a16:creationId xmlns="" xmlns:a16="http://schemas.microsoft.com/office/drawing/2014/main" id="{3E4CE672-31D7-44C2-8FD4-2BADFF5FF31E}"/>
              </a:ext>
            </a:extLst>
          </p:cNvPr>
          <p:cNvPicPr>
            <a:picLocks noChangeAspect="1"/>
          </p:cNvPicPr>
          <p:nvPr/>
        </p:nvPicPr>
        <p:blipFill rotWithShape="1">
          <a:blip r:embed="rId4"/>
          <a:srcRect l="1" r="81950"/>
          <a:stretch/>
        </p:blipFill>
        <p:spPr>
          <a:xfrm>
            <a:off x="799487" y="871774"/>
            <a:ext cx="1954724" cy="1194669"/>
          </a:xfrm>
          <a:prstGeom prst="rect">
            <a:avLst/>
          </a:prstGeom>
          <a:ln w="6350">
            <a:solidFill>
              <a:schemeClr val="tx1"/>
            </a:solidFill>
          </a:ln>
        </p:spPr>
      </p:pic>
      <p:sp>
        <p:nvSpPr>
          <p:cNvPr id="18" name="正方形/長方形 17">
            <a:extLst>
              <a:ext uri="{FF2B5EF4-FFF2-40B4-BE49-F238E27FC236}">
                <a16:creationId xmlns="" xmlns:a16="http://schemas.microsoft.com/office/drawing/2014/main" id="{05FD314B-E7C9-4E90-B9E8-D01D98D517CD}"/>
              </a:ext>
            </a:extLst>
          </p:cNvPr>
          <p:cNvSpPr/>
          <p:nvPr/>
        </p:nvSpPr>
        <p:spPr>
          <a:xfrm>
            <a:off x="901321" y="1082828"/>
            <a:ext cx="531125" cy="216000"/>
          </a:xfrm>
          <a:prstGeom prst="rect">
            <a:avLst/>
          </a:prstGeom>
          <a:noFill/>
          <a:ln w="28575">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endParaRPr>
          </a:p>
        </p:txBody>
      </p:sp>
      <p:sp>
        <p:nvSpPr>
          <p:cNvPr id="24" name="正方形/長方形 23">
            <a:extLst>
              <a:ext uri="{FF2B5EF4-FFF2-40B4-BE49-F238E27FC236}">
                <a16:creationId xmlns="" xmlns:a16="http://schemas.microsoft.com/office/drawing/2014/main" id="{4AC75F9B-BEA9-4004-A1D1-600792164329}"/>
              </a:ext>
            </a:extLst>
          </p:cNvPr>
          <p:cNvSpPr/>
          <p:nvPr/>
        </p:nvSpPr>
        <p:spPr>
          <a:xfrm>
            <a:off x="5642653" y="1829391"/>
            <a:ext cx="2104107" cy="216000"/>
          </a:xfrm>
          <a:prstGeom prst="rect">
            <a:avLst/>
          </a:prstGeom>
          <a:noFill/>
          <a:ln w="28575">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endParaRPr>
          </a:p>
        </p:txBody>
      </p:sp>
      <p:pic>
        <p:nvPicPr>
          <p:cNvPr id="26" name="図 25">
            <a:extLst>
              <a:ext uri="{FF2B5EF4-FFF2-40B4-BE49-F238E27FC236}">
                <a16:creationId xmlns="" xmlns:a16="http://schemas.microsoft.com/office/drawing/2014/main" id="{AB5EAA8B-6187-498C-8F21-966D0FFFA9C0}"/>
              </a:ext>
            </a:extLst>
          </p:cNvPr>
          <p:cNvPicPr>
            <a:picLocks noChangeAspect="1"/>
          </p:cNvPicPr>
          <p:nvPr/>
        </p:nvPicPr>
        <p:blipFill>
          <a:blip r:embed="rId6"/>
          <a:stretch>
            <a:fillRect/>
          </a:stretch>
        </p:blipFill>
        <p:spPr>
          <a:xfrm>
            <a:off x="1220099" y="2558011"/>
            <a:ext cx="2803552" cy="2715019"/>
          </a:xfrm>
          <a:prstGeom prst="rect">
            <a:avLst/>
          </a:prstGeom>
          <a:ln w="6350">
            <a:solidFill>
              <a:schemeClr val="tx1"/>
            </a:solidFill>
          </a:ln>
        </p:spPr>
      </p:pic>
      <p:sp>
        <p:nvSpPr>
          <p:cNvPr id="27" name="正方形/長方形 26">
            <a:extLst>
              <a:ext uri="{FF2B5EF4-FFF2-40B4-BE49-F238E27FC236}">
                <a16:creationId xmlns="" xmlns:a16="http://schemas.microsoft.com/office/drawing/2014/main" id="{8E19A958-95F2-4878-89CF-CBD44D85FCF8}"/>
              </a:ext>
            </a:extLst>
          </p:cNvPr>
          <p:cNvSpPr/>
          <p:nvPr/>
        </p:nvSpPr>
        <p:spPr>
          <a:xfrm>
            <a:off x="1199773" y="4084835"/>
            <a:ext cx="1193216" cy="216000"/>
          </a:xfrm>
          <a:prstGeom prst="rect">
            <a:avLst/>
          </a:prstGeom>
          <a:noFill/>
          <a:ln w="28575">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endParaRPr>
          </a:p>
        </p:txBody>
      </p:sp>
      <p:sp>
        <p:nvSpPr>
          <p:cNvPr id="29" name="正方形/長方形 28">
            <a:extLst>
              <a:ext uri="{FF2B5EF4-FFF2-40B4-BE49-F238E27FC236}">
                <a16:creationId xmlns="" xmlns:a16="http://schemas.microsoft.com/office/drawing/2014/main" id="{D047F1C5-6CDE-4141-BED5-74B10B0F8947}"/>
              </a:ext>
            </a:extLst>
          </p:cNvPr>
          <p:cNvSpPr/>
          <p:nvPr/>
        </p:nvSpPr>
        <p:spPr>
          <a:xfrm>
            <a:off x="4636114" y="2554532"/>
            <a:ext cx="1300607" cy="2708994"/>
          </a:xfrm>
          <a:prstGeom prst="rect">
            <a:avLst/>
          </a:prstGeom>
          <a:noFill/>
          <a:ln w="28575">
            <a:solidFill>
              <a:srgbClr val="66ADE8"/>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endParaRPr>
          </a:p>
        </p:txBody>
      </p:sp>
      <p:grpSp>
        <p:nvGrpSpPr>
          <p:cNvPr id="47" name="グループ化 46">
            <a:extLst>
              <a:ext uri="{FF2B5EF4-FFF2-40B4-BE49-F238E27FC236}">
                <a16:creationId xmlns="" xmlns:a16="http://schemas.microsoft.com/office/drawing/2014/main" id="{19DF8B94-3AAE-4FB1-8D5D-3896D9E18C0E}"/>
              </a:ext>
            </a:extLst>
          </p:cNvPr>
          <p:cNvGrpSpPr/>
          <p:nvPr/>
        </p:nvGrpSpPr>
        <p:grpSpPr>
          <a:xfrm rot="16200000">
            <a:off x="3139351" y="1382151"/>
            <a:ext cx="1368668" cy="185743"/>
            <a:chOff x="3387073" y="1624678"/>
            <a:chExt cx="2432807" cy="203078"/>
          </a:xfrm>
        </p:grpSpPr>
        <p:sp>
          <p:nvSpPr>
            <p:cNvPr id="48" name="フリーフォーム: 図形 47">
              <a:extLst>
                <a:ext uri="{FF2B5EF4-FFF2-40B4-BE49-F238E27FC236}">
                  <a16:creationId xmlns="" xmlns:a16="http://schemas.microsoft.com/office/drawing/2014/main" id="{F1180992-851F-43A5-930E-50BB8BA6A388}"/>
                </a:ext>
              </a:extLst>
            </p:cNvPr>
            <p:cNvSpPr/>
            <p:nvPr/>
          </p:nvSpPr>
          <p:spPr>
            <a:xfrm>
              <a:off x="3393381" y="1629482"/>
              <a:ext cx="2426499" cy="198274"/>
            </a:xfrm>
            <a:custGeom>
              <a:avLst/>
              <a:gdLst>
                <a:gd name="connsiteX0" fmla="*/ 82203 w 2169974"/>
                <a:gd name="connsiteY0" fmla="*/ 51598 h 248060"/>
                <a:gd name="connsiteX1" fmla="*/ 777528 w 2169974"/>
                <a:gd name="connsiteY1" fmla="*/ 3973 h 248060"/>
                <a:gd name="connsiteX2" fmla="*/ 1545878 w 2169974"/>
                <a:gd name="connsiteY2" fmla="*/ 146848 h 248060"/>
                <a:gd name="connsiteX3" fmla="*/ 2098328 w 2169974"/>
                <a:gd name="connsiteY3" fmla="*/ 80173 h 248060"/>
                <a:gd name="connsiteX4" fmla="*/ 2091978 w 2169974"/>
                <a:gd name="connsiteY4" fmla="*/ 188123 h 248060"/>
                <a:gd name="connsiteX5" fmla="*/ 1447453 w 2169974"/>
                <a:gd name="connsiteY5" fmla="*/ 245273 h 248060"/>
                <a:gd name="connsiteX6" fmla="*/ 650528 w 2169974"/>
                <a:gd name="connsiteY6" fmla="*/ 102398 h 248060"/>
                <a:gd name="connsiteX7" fmla="*/ 75853 w 2169974"/>
                <a:gd name="connsiteY7" fmla="*/ 175423 h 248060"/>
                <a:gd name="connsiteX8" fmla="*/ 82203 w 2169974"/>
                <a:gd name="connsiteY8" fmla="*/ 51598 h 248060"/>
                <a:gd name="connsiteX0" fmla="*/ 45957 w 2133728"/>
                <a:gd name="connsiteY0" fmla="*/ 50173 h 246635"/>
                <a:gd name="connsiteX1" fmla="*/ 741282 w 2133728"/>
                <a:gd name="connsiteY1" fmla="*/ 2548 h 246635"/>
                <a:gd name="connsiteX2" fmla="*/ 1509632 w 2133728"/>
                <a:gd name="connsiteY2" fmla="*/ 145423 h 246635"/>
                <a:gd name="connsiteX3" fmla="*/ 2062082 w 2133728"/>
                <a:gd name="connsiteY3" fmla="*/ 78748 h 246635"/>
                <a:gd name="connsiteX4" fmla="*/ 2055732 w 2133728"/>
                <a:gd name="connsiteY4" fmla="*/ 186698 h 246635"/>
                <a:gd name="connsiteX5" fmla="*/ 1411207 w 2133728"/>
                <a:gd name="connsiteY5" fmla="*/ 243848 h 246635"/>
                <a:gd name="connsiteX6" fmla="*/ 614282 w 2133728"/>
                <a:gd name="connsiteY6" fmla="*/ 100973 h 246635"/>
                <a:gd name="connsiteX7" fmla="*/ 39607 w 2133728"/>
                <a:gd name="connsiteY7" fmla="*/ 173998 h 246635"/>
                <a:gd name="connsiteX8" fmla="*/ 45957 w 2133728"/>
                <a:gd name="connsiteY8" fmla="*/ 50173 h 246635"/>
                <a:gd name="connsiteX0" fmla="*/ 6356 w 2094127"/>
                <a:gd name="connsiteY0" fmla="*/ 50173 h 246635"/>
                <a:gd name="connsiteX1" fmla="*/ 701681 w 2094127"/>
                <a:gd name="connsiteY1" fmla="*/ 2548 h 246635"/>
                <a:gd name="connsiteX2" fmla="*/ 1470031 w 2094127"/>
                <a:gd name="connsiteY2" fmla="*/ 145423 h 246635"/>
                <a:gd name="connsiteX3" fmla="*/ 2022481 w 2094127"/>
                <a:gd name="connsiteY3" fmla="*/ 78748 h 246635"/>
                <a:gd name="connsiteX4" fmla="*/ 2016131 w 2094127"/>
                <a:gd name="connsiteY4" fmla="*/ 186698 h 246635"/>
                <a:gd name="connsiteX5" fmla="*/ 1371606 w 2094127"/>
                <a:gd name="connsiteY5" fmla="*/ 243848 h 246635"/>
                <a:gd name="connsiteX6" fmla="*/ 574681 w 2094127"/>
                <a:gd name="connsiteY6" fmla="*/ 100973 h 246635"/>
                <a:gd name="connsiteX7" fmla="*/ 6 w 2094127"/>
                <a:gd name="connsiteY7" fmla="*/ 173998 h 246635"/>
                <a:gd name="connsiteX8" fmla="*/ 6356 w 2094127"/>
                <a:gd name="connsiteY8" fmla="*/ 50173 h 246635"/>
                <a:gd name="connsiteX0" fmla="*/ 49743 w 2132752"/>
                <a:gd name="connsiteY0" fmla="*/ 77178 h 245065"/>
                <a:gd name="connsiteX1" fmla="*/ 740306 w 2132752"/>
                <a:gd name="connsiteY1" fmla="*/ 978 h 245065"/>
                <a:gd name="connsiteX2" fmla="*/ 1508656 w 2132752"/>
                <a:gd name="connsiteY2" fmla="*/ 143853 h 245065"/>
                <a:gd name="connsiteX3" fmla="*/ 2061106 w 2132752"/>
                <a:gd name="connsiteY3" fmla="*/ 77178 h 245065"/>
                <a:gd name="connsiteX4" fmla="*/ 2054756 w 2132752"/>
                <a:gd name="connsiteY4" fmla="*/ 185128 h 245065"/>
                <a:gd name="connsiteX5" fmla="*/ 1410231 w 2132752"/>
                <a:gd name="connsiteY5" fmla="*/ 242278 h 245065"/>
                <a:gd name="connsiteX6" fmla="*/ 613306 w 2132752"/>
                <a:gd name="connsiteY6" fmla="*/ 99403 h 245065"/>
                <a:gd name="connsiteX7" fmla="*/ 38631 w 2132752"/>
                <a:gd name="connsiteY7" fmla="*/ 172428 h 245065"/>
                <a:gd name="connsiteX8" fmla="*/ 49743 w 2132752"/>
                <a:gd name="connsiteY8" fmla="*/ 77178 h 245065"/>
                <a:gd name="connsiteX0" fmla="*/ 53123 w 2131369"/>
                <a:gd name="connsiteY0" fmla="*/ 56807 h 246125"/>
                <a:gd name="connsiteX1" fmla="*/ 738923 w 2131369"/>
                <a:gd name="connsiteY1" fmla="*/ 2038 h 246125"/>
                <a:gd name="connsiteX2" fmla="*/ 1507273 w 2131369"/>
                <a:gd name="connsiteY2" fmla="*/ 144913 h 246125"/>
                <a:gd name="connsiteX3" fmla="*/ 2059723 w 2131369"/>
                <a:gd name="connsiteY3" fmla="*/ 78238 h 246125"/>
                <a:gd name="connsiteX4" fmla="*/ 2053373 w 2131369"/>
                <a:gd name="connsiteY4" fmla="*/ 186188 h 246125"/>
                <a:gd name="connsiteX5" fmla="*/ 1408848 w 2131369"/>
                <a:gd name="connsiteY5" fmla="*/ 243338 h 246125"/>
                <a:gd name="connsiteX6" fmla="*/ 611923 w 2131369"/>
                <a:gd name="connsiteY6" fmla="*/ 100463 h 246125"/>
                <a:gd name="connsiteX7" fmla="*/ 37248 w 2131369"/>
                <a:gd name="connsiteY7" fmla="*/ 173488 h 246125"/>
                <a:gd name="connsiteX8" fmla="*/ 53123 w 2131369"/>
                <a:gd name="connsiteY8" fmla="*/ 56807 h 246125"/>
                <a:gd name="connsiteX0" fmla="*/ 53123 w 2131369"/>
                <a:gd name="connsiteY0" fmla="*/ 64930 h 254248"/>
                <a:gd name="connsiteX1" fmla="*/ 738923 w 2131369"/>
                <a:gd name="connsiteY1" fmla="*/ 10161 h 254248"/>
                <a:gd name="connsiteX2" fmla="*/ 1507273 w 2131369"/>
                <a:gd name="connsiteY2" fmla="*/ 153036 h 254248"/>
                <a:gd name="connsiteX3" fmla="*/ 2059723 w 2131369"/>
                <a:gd name="connsiteY3" fmla="*/ 86361 h 254248"/>
                <a:gd name="connsiteX4" fmla="*/ 2053373 w 2131369"/>
                <a:gd name="connsiteY4" fmla="*/ 194311 h 254248"/>
                <a:gd name="connsiteX5" fmla="*/ 1408848 w 2131369"/>
                <a:gd name="connsiteY5" fmla="*/ 251461 h 254248"/>
                <a:gd name="connsiteX6" fmla="*/ 611923 w 2131369"/>
                <a:gd name="connsiteY6" fmla="*/ 108586 h 254248"/>
                <a:gd name="connsiteX7" fmla="*/ 37248 w 2131369"/>
                <a:gd name="connsiteY7" fmla="*/ 181611 h 254248"/>
                <a:gd name="connsiteX8" fmla="*/ 53123 w 2131369"/>
                <a:gd name="connsiteY8" fmla="*/ 64930 h 254248"/>
                <a:gd name="connsiteX0" fmla="*/ 15878 w 2094124"/>
                <a:gd name="connsiteY0" fmla="*/ 64930 h 254248"/>
                <a:gd name="connsiteX1" fmla="*/ 701678 w 2094124"/>
                <a:gd name="connsiteY1" fmla="*/ 10161 h 254248"/>
                <a:gd name="connsiteX2" fmla="*/ 1470028 w 2094124"/>
                <a:gd name="connsiteY2" fmla="*/ 153036 h 254248"/>
                <a:gd name="connsiteX3" fmla="*/ 2022478 w 2094124"/>
                <a:gd name="connsiteY3" fmla="*/ 86361 h 254248"/>
                <a:gd name="connsiteX4" fmla="*/ 2016128 w 2094124"/>
                <a:gd name="connsiteY4" fmla="*/ 194311 h 254248"/>
                <a:gd name="connsiteX5" fmla="*/ 1371603 w 2094124"/>
                <a:gd name="connsiteY5" fmla="*/ 251461 h 254248"/>
                <a:gd name="connsiteX6" fmla="*/ 574678 w 2094124"/>
                <a:gd name="connsiteY6" fmla="*/ 108586 h 254248"/>
                <a:gd name="connsiteX7" fmla="*/ 3 w 2094124"/>
                <a:gd name="connsiteY7" fmla="*/ 181611 h 254248"/>
                <a:gd name="connsiteX8" fmla="*/ 15878 w 2094124"/>
                <a:gd name="connsiteY8" fmla="*/ 64930 h 254248"/>
                <a:gd name="connsiteX0" fmla="*/ 44712 w 2122958"/>
                <a:gd name="connsiteY0" fmla="*/ 67408 h 256726"/>
                <a:gd name="connsiteX1" fmla="*/ 730512 w 2122958"/>
                <a:gd name="connsiteY1" fmla="*/ 12639 h 256726"/>
                <a:gd name="connsiteX2" fmla="*/ 1498862 w 2122958"/>
                <a:gd name="connsiteY2" fmla="*/ 155514 h 256726"/>
                <a:gd name="connsiteX3" fmla="*/ 2051312 w 2122958"/>
                <a:gd name="connsiteY3" fmla="*/ 88839 h 256726"/>
                <a:gd name="connsiteX4" fmla="*/ 2044962 w 2122958"/>
                <a:gd name="connsiteY4" fmla="*/ 196789 h 256726"/>
                <a:gd name="connsiteX5" fmla="*/ 1400437 w 2122958"/>
                <a:gd name="connsiteY5" fmla="*/ 253939 h 256726"/>
                <a:gd name="connsiteX6" fmla="*/ 603512 w 2122958"/>
                <a:gd name="connsiteY6" fmla="*/ 111064 h 256726"/>
                <a:gd name="connsiteX7" fmla="*/ 64556 w 2122958"/>
                <a:gd name="connsiteY7" fmla="*/ 172182 h 256726"/>
                <a:gd name="connsiteX8" fmla="*/ 44712 w 2122958"/>
                <a:gd name="connsiteY8" fmla="*/ 67408 h 256726"/>
                <a:gd name="connsiteX0" fmla="*/ 53032 w 2131278"/>
                <a:gd name="connsiteY0" fmla="*/ 67543 h 256861"/>
                <a:gd name="connsiteX1" fmla="*/ 738832 w 2131278"/>
                <a:gd name="connsiteY1" fmla="*/ 12774 h 256861"/>
                <a:gd name="connsiteX2" fmla="*/ 1507182 w 2131278"/>
                <a:gd name="connsiteY2" fmla="*/ 155649 h 256861"/>
                <a:gd name="connsiteX3" fmla="*/ 2059632 w 2131278"/>
                <a:gd name="connsiteY3" fmla="*/ 88974 h 256861"/>
                <a:gd name="connsiteX4" fmla="*/ 2053282 w 2131278"/>
                <a:gd name="connsiteY4" fmla="*/ 196924 h 256861"/>
                <a:gd name="connsiteX5" fmla="*/ 1408757 w 2131278"/>
                <a:gd name="connsiteY5" fmla="*/ 254074 h 256861"/>
                <a:gd name="connsiteX6" fmla="*/ 611832 w 2131278"/>
                <a:gd name="connsiteY6" fmla="*/ 111199 h 256861"/>
                <a:gd name="connsiteX7" fmla="*/ 46682 w 2131278"/>
                <a:gd name="connsiteY7" fmla="*/ 179461 h 256861"/>
                <a:gd name="connsiteX8" fmla="*/ 53032 w 2131278"/>
                <a:gd name="connsiteY8" fmla="*/ 67543 h 256861"/>
                <a:gd name="connsiteX0" fmla="*/ 6357 w 2084603"/>
                <a:gd name="connsiteY0" fmla="*/ 64871 h 254189"/>
                <a:gd name="connsiteX1" fmla="*/ 692157 w 2084603"/>
                <a:gd name="connsiteY1" fmla="*/ 10102 h 254189"/>
                <a:gd name="connsiteX2" fmla="*/ 1460507 w 2084603"/>
                <a:gd name="connsiteY2" fmla="*/ 152977 h 254189"/>
                <a:gd name="connsiteX3" fmla="*/ 2012957 w 2084603"/>
                <a:gd name="connsiteY3" fmla="*/ 86302 h 254189"/>
                <a:gd name="connsiteX4" fmla="*/ 2006607 w 2084603"/>
                <a:gd name="connsiteY4" fmla="*/ 194252 h 254189"/>
                <a:gd name="connsiteX5" fmla="*/ 1362082 w 2084603"/>
                <a:gd name="connsiteY5" fmla="*/ 251402 h 254189"/>
                <a:gd name="connsiteX6" fmla="*/ 565157 w 2084603"/>
                <a:gd name="connsiteY6" fmla="*/ 108527 h 254189"/>
                <a:gd name="connsiteX7" fmla="*/ 7 w 2084603"/>
                <a:gd name="connsiteY7" fmla="*/ 176789 h 254189"/>
                <a:gd name="connsiteX8" fmla="*/ 6357 w 2084603"/>
                <a:gd name="connsiteY8" fmla="*/ 64871 h 254189"/>
                <a:gd name="connsiteX0" fmla="*/ 6357 w 2101222"/>
                <a:gd name="connsiteY0" fmla="*/ 64871 h 254189"/>
                <a:gd name="connsiteX1" fmla="*/ 692157 w 2101222"/>
                <a:gd name="connsiteY1" fmla="*/ 10102 h 254189"/>
                <a:gd name="connsiteX2" fmla="*/ 1460507 w 2101222"/>
                <a:gd name="connsiteY2" fmla="*/ 152977 h 254189"/>
                <a:gd name="connsiteX3" fmla="*/ 2012957 w 2101222"/>
                <a:gd name="connsiteY3" fmla="*/ 86302 h 254189"/>
                <a:gd name="connsiteX4" fmla="*/ 2006607 w 2101222"/>
                <a:gd name="connsiteY4" fmla="*/ 194252 h 254189"/>
                <a:gd name="connsiteX5" fmla="*/ 1362082 w 2101222"/>
                <a:gd name="connsiteY5" fmla="*/ 251402 h 254189"/>
                <a:gd name="connsiteX6" fmla="*/ 565157 w 2101222"/>
                <a:gd name="connsiteY6" fmla="*/ 108527 h 254189"/>
                <a:gd name="connsiteX7" fmla="*/ 7 w 2101222"/>
                <a:gd name="connsiteY7" fmla="*/ 176789 h 254189"/>
                <a:gd name="connsiteX8" fmla="*/ 6357 w 2101222"/>
                <a:gd name="connsiteY8" fmla="*/ 64871 h 254189"/>
                <a:gd name="connsiteX0" fmla="*/ 6357 w 2056648"/>
                <a:gd name="connsiteY0" fmla="*/ 64871 h 254189"/>
                <a:gd name="connsiteX1" fmla="*/ 692157 w 2056648"/>
                <a:gd name="connsiteY1" fmla="*/ 10102 h 254189"/>
                <a:gd name="connsiteX2" fmla="*/ 1460507 w 2056648"/>
                <a:gd name="connsiteY2" fmla="*/ 152977 h 254189"/>
                <a:gd name="connsiteX3" fmla="*/ 2012957 w 2056648"/>
                <a:gd name="connsiteY3" fmla="*/ 86302 h 254189"/>
                <a:gd name="connsiteX4" fmla="*/ 2006607 w 2056648"/>
                <a:gd name="connsiteY4" fmla="*/ 194252 h 254189"/>
                <a:gd name="connsiteX5" fmla="*/ 1362082 w 2056648"/>
                <a:gd name="connsiteY5" fmla="*/ 251402 h 254189"/>
                <a:gd name="connsiteX6" fmla="*/ 565157 w 2056648"/>
                <a:gd name="connsiteY6" fmla="*/ 108527 h 254189"/>
                <a:gd name="connsiteX7" fmla="*/ 7 w 2056648"/>
                <a:gd name="connsiteY7" fmla="*/ 176789 h 254189"/>
                <a:gd name="connsiteX8" fmla="*/ 6357 w 2056648"/>
                <a:gd name="connsiteY8" fmla="*/ 64871 h 254189"/>
                <a:gd name="connsiteX0" fmla="*/ 6357 w 2012976"/>
                <a:gd name="connsiteY0" fmla="*/ 64871 h 253378"/>
                <a:gd name="connsiteX1" fmla="*/ 692157 w 2012976"/>
                <a:gd name="connsiteY1" fmla="*/ 10102 h 253378"/>
                <a:gd name="connsiteX2" fmla="*/ 1460507 w 2012976"/>
                <a:gd name="connsiteY2" fmla="*/ 152977 h 253378"/>
                <a:gd name="connsiteX3" fmla="*/ 2012957 w 2012976"/>
                <a:gd name="connsiteY3" fmla="*/ 86302 h 253378"/>
                <a:gd name="connsiteX4" fmla="*/ 2006607 w 2012976"/>
                <a:gd name="connsiteY4" fmla="*/ 194252 h 253378"/>
                <a:gd name="connsiteX5" fmla="*/ 1362082 w 2012976"/>
                <a:gd name="connsiteY5" fmla="*/ 251402 h 253378"/>
                <a:gd name="connsiteX6" fmla="*/ 565157 w 2012976"/>
                <a:gd name="connsiteY6" fmla="*/ 108527 h 253378"/>
                <a:gd name="connsiteX7" fmla="*/ 7 w 2012976"/>
                <a:gd name="connsiteY7" fmla="*/ 176789 h 253378"/>
                <a:gd name="connsiteX8" fmla="*/ 6357 w 2012976"/>
                <a:gd name="connsiteY8" fmla="*/ 64871 h 253378"/>
                <a:gd name="connsiteX0" fmla="*/ 6357 w 2012976"/>
                <a:gd name="connsiteY0" fmla="*/ 64871 h 274388"/>
                <a:gd name="connsiteX1" fmla="*/ 692157 w 2012976"/>
                <a:gd name="connsiteY1" fmla="*/ 10102 h 274388"/>
                <a:gd name="connsiteX2" fmla="*/ 1460507 w 2012976"/>
                <a:gd name="connsiteY2" fmla="*/ 152977 h 274388"/>
                <a:gd name="connsiteX3" fmla="*/ 2012957 w 2012976"/>
                <a:gd name="connsiteY3" fmla="*/ 86302 h 274388"/>
                <a:gd name="connsiteX4" fmla="*/ 2006607 w 2012976"/>
                <a:gd name="connsiteY4" fmla="*/ 194252 h 274388"/>
                <a:gd name="connsiteX5" fmla="*/ 1362082 w 2012976"/>
                <a:gd name="connsiteY5" fmla="*/ 251402 h 274388"/>
                <a:gd name="connsiteX6" fmla="*/ 565157 w 2012976"/>
                <a:gd name="connsiteY6" fmla="*/ 108527 h 274388"/>
                <a:gd name="connsiteX7" fmla="*/ 7 w 2012976"/>
                <a:gd name="connsiteY7" fmla="*/ 176789 h 274388"/>
                <a:gd name="connsiteX8" fmla="*/ 6357 w 2012976"/>
                <a:gd name="connsiteY8" fmla="*/ 64871 h 274388"/>
                <a:gd name="connsiteX0" fmla="*/ 6357 w 2012976"/>
                <a:gd name="connsiteY0" fmla="*/ 64871 h 274388"/>
                <a:gd name="connsiteX1" fmla="*/ 692157 w 2012976"/>
                <a:gd name="connsiteY1" fmla="*/ 10102 h 274388"/>
                <a:gd name="connsiteX2" fmla="*/ 1460507 w 2012976"/>
                <a:gd name="connsiteY2" fmla="*/ 152977 h 274388"/>
                <a:gd name="connsiteX3" fmla="*/ 2012957 w 2012976"/>
                <a:gd name="connsiteY3" fmla="*/ 86302 h 274388"/>
                <a:gd name="connsiteX4" fmla="*/ 2006607 w 2012976"/>
                <a:gd name="connsiteY4" fmla="*/ 194252 h 274388"/>
                <a:gd name="connsiteX5" fmla="*/ 1362082 w 2012976"/>
                <a:gd name="connsiteY5" fmla="*/ 251402 h 274388"/>
                <a:gd name="connsiteX6" fmla="*/ 565157 w 2012976"/>
                <a:gd name="connsiteY6" fmla="*/ 108527 h 274388"/>
                <a:gd name="connsiteX7" fmla="*/ 7 w 2012976"/>
                <a:gd name="connsiteY7" fmla="*/ 176789 h 274388"/>
                <a:gd name="connsiteX8" fmla="*/ 6357 w 2012976"/>
                <a:gd name="connsiteY8" fmla="*/ 64871 h 274388"/>
                <a:gd name="connsiteX0" fmla="*/ 54053 w 2060672"/>
                <a:gd name="connsiteY0" fmla="*/ 144028 h 353545"/>
                <a:gd name="connsiteX1" fmla="*/ 753664 w 2060672"/>
                <a:gd name="connsiteY1" fmla="*/ 7575 h 353545"/>
                <a:gd name="connsiteX2" fmla="*/ 1508203 w 2060672"/>
                <a:gd name="connsiteY2" fmla="*/ 232134 h 353545"/>
                <a:gd name="connsiteX3" fmla="*/ 2060653 w 2060672"/>
                <a:gd name="connsiteY3" fmla="*/ 165459 h 353545"/>
                <a:gd name="connsiteX4" fmla="*/ 2054303 w 2060672"/>
                <a:gd name="connsiteY4" fmla="*/ 273409 h 353545"/>
                <a:gd name="connsiteX5" fmla="*/ 1409778 w 2060672"/>
                <a:gd name="connsiteY5" fmla="*/ 330559 h 353545"/>
                <a:gd name="connsiteX6" fmla="*/ 612853 w 2060672"/>
                <a:gd name="connsiteY6" fmla="*/ 187684 h 353545"/>
                <a:gd name="connsiteX7" fmla="*/ 47703 w 2060672"/>
                <a:gd name="connsiteY7" fmla="*/ 255946 h 353545"/>
                <a:gd name="connsiteX8" fmla="*/ 54053 w 2060672"/>
                <a:gd name="connsiteY8" fmla="*/ 144028 h 353545"/>
                <a:gd name="connsiteX0" fmla="*/ 85800 w 2092419"/>
                <a:gd name="connsiteY0" fmla="*/ 144028 h 339362"/>
                <a:gd name="connsiteX1" fmla="*/ 785411 w 2092419"/>
                <a:gd name="connsiteY1" fmla="*/ 7575 h 339362"/>
                <a:gd name="connsiteX2" fmla="*/ 1539950 w 2092419"/>
                <a:gd name="connsiteY2" fmla="*/ 232134 h 339362"/>
                <a:gd name="connsiteX3" fmla="*/ 2092400 w 2092419"/>
                <a:gd name="connsiteY3" fmla="*/ 165459 h 339362"/>
                <a:gd name="connsiteX4" fmla="*/ 2086050 w 2092419"/>
                <a:gd name="connsiteY4" fmla="*/ 273409 h 339362"/>
                <a:gd name="connsiteX5" fmla="*/ 1441525 w 2092419"/>
                <a:gd name="connsiteY5" fmla="*/ 330559 h 339362"/>
                <a:gd name="connsiteX6" fmla="*/ 701819 w 2092419"/>
                <a:gd name="connsiteY6" fmla="*/ 52592 h 339362"/>
                <a:gd name="connsiteX7" fmla="*/ 79450 w 2092419"/>
                <a:gd name="connsiteY7" fmla="*/ 255946 h 339362"/>
                <a:gd name="connsiteX8" fmla="*/ 85800 w 2092419"/>
                <a:gd name="connsiteY8" fmla="*/ 144028 h 339362"/>
                <a:gd name="connsiteX0" fmla="*/ 107394 w 2070605"/>
                <a:gd name="connsiteY0" fmla="*/ 174513 h 332147"/>
                <a:gd name="connsiteX1" fmla="*/ 763597 w 2070605"/>
                <a:gd name="connsiteY1" fmla="*/ 360 h 332147"/>
                <a:gd name="connsiteX2" fmla="*/ 1518136 w 2070605"/>
                <a:gd name="connsiteY2" fmla="*/ 224919 h 332147"/>
                <a:gd name="connsiteX3" fmla="*/ 2070586 w 2070605"/>
                <a:gd name="connsiteY3" fmla="*/ 158244 h 332147"/>
                <a:gd name="connsiteX4" fmla="*/ 2064236 w 2070605"/>
                <a:gd name="connsiteY4" fmla="*/ 266194 h 332147"/>
                <a:gd name="connsiteX5" fmla="*/ 1419711 w 2070605"/>
                <a:gd name="connsiteY5" fmla="*/ 323344 h 332147"/>
                <a:gd name="connsiteX6" fmla="*/ 680005 w 2070605"/>
                <a:gd name="connsiteY6" fmla="*/ 45377 h 332147"/>
                <a:gd name="connsiteX7" fmla="*/ 57636 w 2070605"/>
                <a:gd name="connsiteY7" fmla="*/ 248731 h 332147"/>
                <a:gd name="connsiteX8" fmla="*/ 107394 w 2070605"/>
                <a:gd name="connsiteY8" fmla="*/ 174513 h 332147"/>
                <a:gd name="connsiteX0" fmla="*/ 110399 w 2073610"/>
                <a:gd name="connsiteY0" fmla="*/ 174633 h 332267"/>
                <a:gd name="connsiteX1" fmla="*/ 766602 w 2073610"/>
                <a:gd name="connsiteY1" fmla="*/ 480 h 332267"/>
                <a:gd name="connsiteX2" fmla="*/ 1521141 w 2073610"/>
                <a:gd name="connsiteY2" fmla="*/ 225039 h 332267"/>
                <a:gd name="connsiteX3" fmla="*/ 2073591 w 2073610"/>
                <a:gd name="connsiteY3" fmla="*/ 158364 h 332267"/>
                <a:gd name="connsiteX4" fmla="*/ 2067241 w 2073610"/>
                <a:gd name="connsiteY4" fmla="*/ 266314 h 332267"/>
                <a:gd name="connsiteX5" fmla="*/ 1422716 w 2073610"/>
                <a:gd name="connsiteY5" fmla="*/ 323464 h 332267"/>
                <a:gd name="connsiteX6" fmla="*/ 683010 w 2073610"/>
                <a:gd name="connsiteY6" fmla="*/ 45497 h 332267"/>
                <a:gd name="connsiteX7" fmla="*/ 60641 w 2073610"/>
                <a:gd name="connsiteY7" fmla="*/ 248851 h 332267"/>
                <a:gd name="connsiteX8" fmla="*/ 110399 w 2073610"/>
                <a:gd name="connsiteY8" fmla="*/ 174633 h 332267"/>
                <a:gd name="connsiteX0" fmla="*/ 98369 w 2085257"/>
                <a:gd name="connsiteY0" fmla="*/ 174633 h 332267"/>
                <a:gd name="connsiteX1" fmla="*/ 778249 w 2085257"/>
                <a:gd name="connsiteY1" fmla="*/ 480 h 332267"/>
                <a:gd name="connsiteX2" fmla="*/ 1532788 w 2085257"/>
                <a:gd name="connsiteY2" fmla="*/ 225039 h 332267"/>
                <a:gd name="connsiteX3" fmla="*/ 2085238 w 2085257"/>
                <a:gd name="connsiteY3" fmla="*/ 158364 h 332267"/>
                <a:gd name="connsiteX4" fmla="*/ 2078888 w 2085257"/>
                <a:gd name="connsiteY4" fmla="*/ 266314 h 332267"/>
                <a:gd name="connsiteX5" fmla="*/ 1434363 w 2085257"/>
                <a:gd name="connsiteY5" fmla="*/ 323464 h 332267"/>
                <a:gd name="connsiteX6" fmla="*/ 694657 w 2085257"/>
                <a:gd name="connsiteY6" fmla="*/ 45497 h 332267"/>
                <a:gd name="connsiteX7" fmla="*/ 72288 w 2085257"/>
                <a:gd name="connsiteY7" fmla="*/ 248851 h 332267"/>
                <a:gd name="connsiteX8" fmla="*/ 98369 w 2085257"/>
                <a:gd name="connsiteY8" fmla="*/ 174633 h 332267"/>
                <a:gd name="connsiteX0" fmla="*/ 98369 w 2085257"/>
                <a:gd name="connsiteY0" fmla="*/ 182258 h 339892"/>
                <a:gd name="connsiteX1" fmla="*/ 778249 w 2085257"/>
                <a:gd name="connsiteY1" fmla="*/ 8105 h 339892"/>
                <a:gd name="connsiteX2" fmla="*/ 1532788 w 2085257"/>
                <a:gd name="connsiteY2" fmla="*/ 232664 h 339892"/>
                <a:gd name="connsiteX3" fmla="*/ 2085238 w 2085257"/>
                <a:gd name="connsiteY3" fmla="*/ 165989 h 339892"/>
                <a:gd name="connsiteX4" fmla="*/ 2078888 w 2085257"/>
                <a:gd name="connsiteY4" fmla="*/ 273939 h 339892"/>
                <a:gd name="connsiteX5" fmla="*/ 1434363 w 2085257"/>
                <a:gd name="connsiteY5" fmla="*/ 331089 h 339892"/>
                <a:gd name="connsiteX6" fmla="*/ 694657 w 2085257"/>
                <a:gd name="connsiteY6" fmla="*/ 53122 h 339892"/>
                <a:gd name="connsiteX7" fmla="*/ 72288 w 2085257"/>
                <a:gd name="connsiteY7" fmla="*/ 256476 h 339892"/>
                <a:gd name="connsiteX8" fmla="*/ 98369 w 2085257"/>
                <a:gd name="connsiteY8" fmla="*/ 182258 h 339892"/>
                <a:gd name="connsiteX0" fmla="*/ 122543 w 2109431"/>
                <a:gd name="connsiteY0" fmla="*/ 182258 h 339892"/>
                <a:gd name="connsiteX1" fmla="*/ 802423 w 2109431"/>
                <a:gd name="connsiteY1" fmla="*/ 8105 h 339892"/>
                <a:gd name="connsiteX2" fmla="*/ 1556962 w 2109431"/>
                <a:gd name="connsiteY2" fmla="*/ 232664 h 339892"/>
                <a:gd name="connsiteX3" fmla="*/ 2109412 w 2109431"/>
                <a:gd name="connsiteY3" fmla="*/ 165989 h 339892"/>
                <a:gd name="connsiteX4" fmla="*/ 2103062 w 2109431"/>
                <a:gd name="connsiteY4" fmla="*/ 273939 h 339892"/>
                <a:gd name="connsiteX5" fmla="*/ 1458537 w 2109431"/>
                <a:gd name="connsiteY5" fmla="*/ 331089 h 339892"/>
                <a:gd name="connsiteX6" fmla="*/ 718831 w 2109431"/>
                <a:gd name="connsiteY6" fmla="*/ 53122 h 339892"/>
                <a:gd name="connsiteX7" fmla="*/ 96462 w 2109431"/>
                <a:gd name="connsiteY7" fmla="*/ 256476 h 339892"/>
                <a:gd name="connsiteX8" fmla="*/ 122543 w 2109431"/>
                <a:gd name="connsiteY8" fmla="*/ 182258 h 339892"/>
                <a:gd name="connsiteX0" fmla="*/ 62928 w 2049816"/>
                <a:gd name="connsiteY0" fmla="*/ 182258 h 339892"/>
                <a:gd name="connsiteX1" fmla="*/ 742808 w 2049816"/>
                <a:gd name="connsiteY1" fmla="*/ 8105 h 339892"/>
                <a:gd name="connsiteX2" fmla="*/ 1497347 w 2049816"/>
                <a:gd name="connsiteY2" fmla="*/ 232664 h 339892"/>
                <a:gd name="connsiteX3" fmla="*/ 2049797 w 2049816"/>
                <a:gd name="connsiteY3" fmla="*/ 165989 h 339892"/>
                <a:gd name="connsiteX4" fmla="*/ 2043447 w 2049816"/>
                <a:gd name="connsiteY4" fmla="*/ 273939 h 339892"/>
                <a:gd name="connsiteX5" fmla="*/ 1398922 w 2049816"/>
                <a:gd name="connsiteY5" fmla="*/ 331089 h 339892"/>
                <a:gd name="connsiteX6" fmla="*/ 659216 w 2049816"/>
                <a:gd name="connsiteY6" fmla="*/ 53122 h 339892"/>
                <a:gd name="connsiteX7" fmla="*/ 36847 w 2049816"/>
                <a:gd name="connsiteY7" fmla="*/ 256476 h 339892"/>
                <a:gd name="connsiteX8" fmla="*/ 62928 w 2049816"/>
                <a:gd name="connsiteY8" fmla="*/ 182258 h 339892"/>
                <a:gd name="connsiteX0" fmla="*/ 26132 w 2013020"/>
                <a:gd name="connsiteY0" fmla="*/ 179793 h 337427"/>
                <a:gd name="connsiteX1" fmla="*/ 706012 w 2013020"/>
                <a:gd name="connsiteY1" fmla="*/ 5640 h 337427"/>
                <a:gd name="connsiteX2" fmla="*/ 1460551 w 2013020"/>
                <a:gd name="connsiteY2" fmla="*/ 230199 h 337427"/>
                <a:gd name="connsiteX3" fmla="*/ 2013001 w 2013020"/>
                <a:gd name="connsiteY3" fmla="*/ 163524 h 337427"/>
                <a:gd name="connsiteX4" fmla="*/ 2006651 w 2013020"/>
                <a:gd name="connsiteY4" fmla="*/ 271474 h 337427"/>
                <a:gd name="connsiteX5" fmla="*/ 1362126 w 2013020"/>
                <a:gd name="connsiteY5" fmla="*/ 328624 h 337427"/>
                <a:gd name="connsiteX6" fmla="*/ 622420 w 2013020"/>
                <a:gd name="connsiteY6" fmla="*/ 50657 h 337427"/>
                <a:gd name="connsiteX7" fmla="*/ 51 w 2013020"/>
                <a:gd name="connsiteY7" fmla="*/ 254011 h 337427"/>
                <a:gd name="connsiteX8" fmla="*/ 26132 w 2013020"/>
                <a:gd name="connsiteY8" fmla="*/ 179793 h 337427"/>
                <a:gd name="connsiteX0" fmla="*/ 26132 w 2013020"/>
                <a:gd name="connsiteY0" fmla="*/ 182829 h 340463"/>
                <a:gd name="connsiteX1" fmla="*/ 706012 w 2013020"/>
                <a:gd name="connsiteY1" fmla="*/ 8676 h 340463"/>
                <a:gd name="connsiteX2" fmla="*/ 1460551 w 2013020"/>
                <a:gd name="connsiteY2" fmla="*/ 233235 h 340463"/>
                <a:gd name="connsiteX3" fmla="*/ 2013001 w 2013020"/>
                <a:gd name="connsiteY3" fmla="*/ 166560 h 340463"/>
                <a:gd name="connsiteX4" fmla="*/ 2006651 w 2013020"/>
                <a:gd name="connsiteY4" fmla="*/ 274510 h 340463"/>
                <a:gd name="connsiteX5" fmla="*/ 1362126 w 2013020"/>
                <a:gd name="connsiteY5" fmla="*/ 331660 h 340463"/>
                <a:gd name="connsiteX6" fmla="*/ 622420 w 2013020"/>
                <a:gd name="connsiteY6" fmla="*/ 53693 h 340463"/>
                <a:gd name="connsiteX7" fmla="*/ 51 w 2013020"/>
                <a:gd name="connsiteY7" fmla="*/ 257047 h 340463"/>
                <a:gd name="connsiteX8" fmla="*/ 26132 w 2013020"/>
                <a:gd name="connsiteY8" fmla="*/ 182829 h 340463"/>
                <a:gd name="connsiteX0" fmla="*/ 53363 w 2056036"/>
                <a:gd name="connsiteY0" fmla="*/ 183757 h 331966"/>
                <a:gd name="connsiteX1" fmla="*/ 749028 w 2056036"/>
                <a:gd name="connsiteY1" fmla="*/ 179 h 331966"/>
                <a:gd name="connsiteX2" fmla="*/ 1503567 w 2056036"/>
                <a:gd name="connsiteY2" fmla="*/ 224738 h 331966"/>
                <a:gd name="connsiteX3" fmla="*/ 2056017 w 2056036"/>
                <a:gd name="connsiteY3" fmla="*/ 158063 h 331966"/>
                <a:gd name="connsiteX4" fmla="*/ 2049667 w 2056036"/>
                <a:gd name="connsiteY4" fmla="*/ 266013 h 331966"/>
                <a:gd name="connsiteX5" fmla="*/ 1405142 w 2056036"/>
                <a:gd name="connsiteY5" fmla="*/ 323163 h 331966"/>
                <a:gd name="connsiteX6" fmla="*/ 665436 w 2056036"/>
                <a:gd name="connsiteY6" fmla="*/ 45196 h 331966"/>
                <a:gd name="connsiteX7" fmla="*/ 43067 w 2056036"/>
                <a:gd name="connsiteY7" fmla="*/ 248550 h 331966"/>
                <a:gd name="connsiteX8" fmla="*/ 53363 w 2056036"/>
                <a:gd name="connsiteY8" fmla="*/ 183757 h 331966"/>
                <a:gd name="connsiteX0" fmla="*/ 53363 w 2056036"/>
                <a:gd name="connsiteY0" fmla="*/ 193167 h 341376"/>
                <a:gd name="connsiteX1" fmla="*/ 749028 w 2056036"/>
                <a:gd name="connsiteY1" fmla="*/ 9589 h 341376"/>
                <a:gd name="connsiteX2" fmla="*/ 1503567 w 2056036"/>
                <a:gd name="connsiteY2" fmla="*/ 234148 h 341376"/>
                <a:gd name="connsiteX3" fmla="*/ 2056017 w 2056036"/>
                <a:gd name="connsiteY3" fmla="*/ 167473 h 341376"/>
                <a:gd name="connsiteX4" fmla="*/ 2049667 w 2056036"/>
                <a:gd name="connsiteY4" fmla="*/ 275423 h 341376"/>
                <a:gd name="connsiteX5" fmla="*/ 1405142 w 2056036"/>
                <a:gd name="connsiteY5" fmla="*/ 332573 h 341376"/>
                <a:gd name="connsiteX6" fmla="*/ 665436 w 2056036"/>
                <a:gd name="connsiteY6" fmla="*/ 54606 h 341376"/>
                <a:gd name="connsiteX7" fmla="*/ 43067 w 2056036"/>
                <a:gd name="connsiteY7" fmla="*/ 257960 h 341376"/>
                <a:gd name="connsiteX8" fmla="*/ 53363 w 2056036"/>
                <a:gd name="connsiteY8" fmla="*/ 193167 h 341376"/>
                <a:gd name="connsiteX0" fmla="*/ 10423 w 2013096"/>
                <a:gd name="connsiteY0" fmla="*/ 193167 h 341376"/>
                <a:gd name="connsiteX1" fmla="*/ 706088 w 2013096"/>
                <a:gd name="connsiteY1" fmla="*/ 9589 h 341376"/>
                <a:gd name="connsiteX2" fmla="*/ 1460627 w 2013096"/>
                <a:gd name="connsiteY2" fmla="*/ 234148 h 341376"/>
                <a:gd name="connsiteX3" fmla="*/ 2013077 w 2013096"/>
                <a:gd name="connsiteY3" fmla="*/ 167473 h 341376"/>
                <a:gd name="connsiteX4" fmla="*/ 2006727 w 2013096"/>
                <a:gd name="connsiteY4" fmla="*/ 275423 h 341376"/>
                <a:gd name="connsiteX5" fmla="*/ 1362202 w 2013096"/>
                <a:gd name="connsiteY5" fmla="*/ 332573 h 341376"/>
                <a:gd name="connsiteX6" fmla="*/ 622496 w 2013096"/>
                <a:gd name="connsiteY6" fmla="*/ 54606 h 341376"/>
                <a:gd name="connsiteX7" fmla="*/ 127 w 2013096"/>
                <a:gd name="connsiteY7" fmla="*/ 257960 h 341376"/>
                <a:gd name="connsiteX8" fmla="*/ 10423 w 2013096"/>
                <a:gd name="connsiteY8" fmla="*/ 193167 h 341376"/>
                <a:gd name="connsiteX0" fmla="*/ 45237 w 2047910"/>
                <a:gd name="connsiteY0" fmla="*/ 194405 h 342614"/>
                <a:gd name="connsiteX1" fmla="*/ 740902 w 2047910"/>
                <a:gd name="connsiteY1" fmla="*/ 10827 h 342614"/>
                <a:gd name="connsiteX2" fmla="*/ 1495441 w 2047910"/>
                <a:gd name="connsiteY2" fmla="*/ 235386 h 342614"/>
                <a:gd name="connsiteX3" fmla="*/ 2047891 w 2047910"/>
                <a:gd name="connsiteY3" fmla="*/ 168711 h 342614"/>
                <a:gd name="connsiteX4" fmla="*/ 2041541 w 2047910"/>
                <a:gd name="connsiteY4" fmla="*/ 276661 h 342614"/>
                <a:gd name="connsiteX5" fmla="*/ 1397016 w 2047910"/>
                <a:gd name="connsiteY5" fmla="*/ 333811 h 342614"/>
                <a:gd name="connsiteX6" fmla="*/ 657310 w 2047910"/>
                <a:gd name="connsiteY6" fmla="*/ 55844 h 342614"/>
                <a:gd name="connsiteX7" fmla="*/ 66510 w 2047910"/>
                <a:gd name="connsiteY7" fmla="*/ 218356 h 342614"/>
                <a:gd name="connsiteX8" fmla="*/ 45237 w 2047910"/>
                <a:gd name="connsiteY8" fmla="*/ 194405 h 342614"/>
                <a:gd name="connsiteX0" fmla="*/ 53335 w 2056008"/>
                <a:gd name="connsiteY0" fmla="*/ 194555 h 342764"/>
                <a:gd name="connsiteX1" fmla="*/ 749000 w 2056008"/>
                <a:gd name="connsiteY1" fmla="*/ 10977 h 342764"/>
                <a:gd name="connsiteX2" fmla="*/ 1503539 w 2056008"/>
                <a:gd name="connsiteY2" fmla="*/ 235536 h 342764"/>
                <a:gd name="connsiteX3" fmla="*/ 2055989 w 2056008"/>
                <a:gd name="connsiteY3" fmla="*/ 168861 h 342764"/>
                <a:gd name="connsiteX4" fmla="*/ 2049639 w 2056008"/>
                <a:gd name="connsiteY4" fmla="*/ 276811 h 342764"/>
                <a:gd name="connsiteX5" fmla="*/ 1405114 w 2056008"/>
                <a:gd name="connsiteY5" fmla="*/ 333961 h 342764"/>
                <a:gd name="connsiteX6" fmla="*/ 665408 w 2056008"/>
                <a:gd name="connsiteY6" fmla="*/ 55994 h 342764"/>
                <a:gd name="connsiteX7" fmla="*/ 48959 w 2056008"/>
                <a:gd name="connsiteY7" fmla="*/ 240499 h 342764"/>
                <a:gd name="connsiteX8" fmla="*/ 53335 w 2056008"/>
                <a:gd name="connsiteY8" fmla="*/ 194555 h 342764"/>
                <a:gd name="connsiteX0" fmla="*/ 94190 w 2075160"/>
                <a:gd name="connsiteY0" fmla="*/ 199367 h 331868"/>
                <a:gd name="connsiteX1" fmla="*/ 768152 w 2075160"/>
                <a:gd name="connsiteY1" fmla="*/ 81 h 331868"/>
                <a:gd name="connsiteX2" fmla="*/ 1522691 w 2075160"/>
                <a:gd name="connsiteY2" fmla="*/ 224640 h 331868"/>
                <a:gd name="connsiteX3" fmla="*/ 2075141 w 2075160"/>
                <a:gd name="connsiteY3" fmla="*/ 157965 h 331868"/>
                <a:gd name="connsiteX4" fmla="*/ 2068791 w 2075160"/>
                <a:gd name="connsiteY4" fmla="*/ 265915 h 331868"/>
                <a:gd name="connsiteX5" fmla="*/ 1424266 w 2075160"/>
                <a:gd name="connsiteY5" fmla="*/ 323065 h 331868"/>
                <a:gd name="connsiteX6" fmla="*/ 684560 w 2075160"/>
                <a:gd name="connsiteY6" fmla="*/ 45098 h 331868"/>
                <a:gd name="connsiteX7" fmla="*/ 68111 w 2075160"/>
                <a:gd name="connsiteY7" fmla="*/ 229603 h 331868"/>
                <a:gd name="connsiteX8" fmla="*/ 94190 w 2075160"/>
                <a:gd name="connsiteY8" fmla="*/ 199367 h 331868"/>
                <a:gd name="connsiteX0" fmla="*/ 85060 w 2085760"/>
                <a:gd name="connsiteY0" fmla="*/ 183800 h 332009"/>
                <a:gd name="connsiteX1" fmla="*/ 778752 w 2085760"/>
                <a:gd name="connsiteY1" fmla="*/ 222 h 332009"/>
                <a:gd name="connsiteX2" fmla="*/ 1533291 w 2085760"/>
                <a:gd name="connsiteY2" fmla="*/ 224781 h 332009"/>
                <a:gd name="connsiteX3" fmla="*/ 2085741 w 2085760"/>
                <a:gd name="connsiteY3" fmla="*/ 158106 h 332009"/>
                <a:gd name="connsiteX4" fmla="*/ 2079391 w 2085760"/>
                <a:gd name="connsiteY4" fmla="*/ 266056 h 332009"/>
                <a:gd name="connsiteX5" fmla="*/ 1434866 w 2085760"/>
                <a:gd name="connsiteY5" fmla="*/ 323206 h 332009"/>
                <a:gd name="connsiteX6" fmla="*/ 695160 w 2085760"/>
                <a:gd name="connsiteY6" fmla="*/ 45239 h 332009"/>
                <a:gd name="connsiteX7" fmla="*/ 78711 w 2085760"/>
                <a:gd name="connsiteY7" fmla="*/ 229744 h 332009"/>
                <a:gd name="connsiteX8" fmla="*/ 85060 w 2085760"/>
                <a:gd name="connsiteY8" fmla="*/ 183800 h 332009"/>
                <a:gd name="connsiteX0" fmla="*/ 49597 w 2050297"/>
                <a:gd name="connsiteY0" fmla="*/ 183758 h 331967"/>
                <a:gd name="connsiteX1" fmla="*/ 743289 w 2050297"/>
                <a:gd name="connsiteY1" fmla="*/ 180 h 331967"/>
                <a:gd name="connsiteX2" fmla="*/ 1497828 w 2050297"/>
                <a:gd name="connsiteY2" fmla="*/ 224739 h 331967"/>
                <a:gd name="connsiteX3" fmla="*/ 2050278 w 2050297"/>
                <a:gd name="connsiteY3" fmla="*/ 158064 h 331967"/>
                <a:gd name="connsiteX4" fmla="*/ 2043928 w 2050297"/>
                <a:gd name="connsiteY4" fmla="*/ 266014 h 331967"/>
                <a:gd name="connsiteX5" fmla="*/ 1399403 w 2050297"/>
                <a:gd name="connsiteY5" fmla="*/ 323164 h 331967"/>
                <a:gd name="connsiteX6" fmla="*/ 659697 w 2050297"/>
                <a:gd name="connsiteY6" fmla="*/ 45197 h 331967"/>
                <a:gd name="connsiteX7" fmla="*/ 43248 w 2050297"/>
                <a:gd name="connsiteY7" fmla="*/ 229702 h 331967"/>
                <a:gd name="connsiteX8" fmla="*/ 49597 w 2050297"/>
                <a:gd name="connsiteY8" fmla="*/ 183758 h 331967"/>
                <a:gd name="connsiteX0" fmla="*/ 6877 w 2007577"/>
                <a:gd name="connsiteY0" fmla="*/ 183758 h 331967"/>
                <a:gd name="connsiteX1" fmla="*/ 700569 w 2007577"/>
                <a:gd name="connsiteY1" fmla="*/ 180 h 331967"/>
                <a:gd name="connsiteX2" fmla="*/ 1455108 w 2007577"/>
                <a:gd name="connsiteY2" fmla="*/ 224739 h 331967"/>
                <a:gd name="connsiteX3" fmla="*/ 2007558 w 2007577"/>
                <a:gd name="connsiteY3" fmla="*/ 158064 h 331967"/>
                <a:gd name="connsiteX4" fmla="*/ 2001208 w 2007577"/>
                <a:gd name="connsiteY4" fmla="*/ 266014 h 331967"/>
                <a:gd name="connsiteX5" fmla="*/ 1356683 w 2007577"/>
                <a:gd name="connsiteY5" fmla="*/ 323164 h 331967"/>
                <a:gd name="connsiteX6" fmla="*/ 616977 w 2007577"/>
                <a:gd name="connsiteY6" fmla="*/ 45197 h 331967"/>
                <a:gd name="connsiteX7" fmla="*/ 528 w 2007577"/>
                <a:gd name="connsiteY7" fmla="*/ 229702 h 331967"/>
                <a:gd name="connsiteX8" fmla="*/ 6877 w 2007577"/>
                <a:gd name="connsiteY8" fmla="*/ 183758 h 331967"/>
                <a:gd name="connsiteX0" fmla="*/ 44211 w 2044911"/>
                <a:gd name="connsiteY0" fmla="*/ 193216 h 341425"/>
                <a:gd name="connsiteX1" fmla="*/ 601762 w 2044911"/>
                <a:gd name="connsiteY1" fmla="*/ 212 h 341425"/>
                <a:gd name="connsiteX2" fmla="*/ 1492442 w 2044911"/>
                <a:gd name="connsiteY2" fmla="*/ 234197 h 341425"/>
                <a:gd name="connsiteX3" fmla="*/ 2044892 w 2044911"/>
                <a:gd name="connsiteY3" fmla="*/ 167522 h 341425"/>
                <a:gd name="connsiteX4" fmla="*/ 2038542 w 2044911"/>
                <a:gd name="connsiteY4" fmla="*/ 275472 h 341425"/>
                <a:gd name="connsiteX5" fmla="*/ 1394017 w 2044911"/>
                <a:gd name="connsiteY5" fmla="*/ 332622 h 341425"/>
                <a:gd name="connsiteX6" fmla="*/ 654311 w 2044911"/>
                <a:gd name="connsiteY6" fmla="*/ 54655 h 341425"/>
                <a:gd name="connsiteX7" fmla="*/ 37862 w 2044911"/>
                <a:gd name="connsiteY7" fmla="*/ 239160 h 341425"/>
                <a:gd name="connsiteX8" fmla="*/ 44211 w 2044911"/>
                <a:gd name="connsiteY8" fmla="*/ 193216 h 341425"/>
                <a:gd name="connsiteX0" fmla="*/ 44211 w 2044911"/>
                <a:gd name="connsiteY0" fmla="*/ 194064 h 342273"/>
                <a:gd name="connsiteX1" fmla="*/ 601762 w 2044911"/>
                <a:gd name="connsiteY1" fmla="*/ 1060 h 342273"/>
                <a:gd name="connsiteX2" fmla="*/ 1492442 w 2044911"/>
                <a:gd name="connsiteY2" fmla="*/ 235045 h 342273"/>
                <a:gd name="connsiteX3" fmla="*/ 2044892 w 2044911"/>
                <a:gd name="connsiteY3" fmla="*/ 168370 h 342273"/>
                <a:gd name="connsiteX4" fmla="*/ 2038542 w 2044911"/>
                <a:gd name="connsiteY4" fmla="*/ 276320 h 342273"/>
                <a:gd name="connsiteX5" fmla="*/ 1394017 w 2044911"/>
                <a:gd name="connsiteY5" fmla="*/ 333470 h 342273"/>
                <a:gd name="connsiteX6" fmla="*/ 654311 w 2044911"/>
                <a:gd name="connsiteY6" fmla="*/ 55503 h 342273"/>
                <a:gd name="connsiteX7" fmla="*/ 37862 w 2044911"/>
                <a:gd name="connsiteY7" fmla="*/ 240008 h 342273"/>
                <a:gd name="connsiteX8" fmla="*/ 44211 w 2044911"/>
                <a:gd name="connsiteY8" fmla="*/ 194064 h 342273"/>
                <a:gd name="connsiteX0" fmla="*/ 44211 w 2044911"/>
                <a:gd name="connsiteY0" fmla="*/ 193749 h 341958"/>
                <a:gd name="connsiteX1" fmla="*/ 601762 w 2044911"/>
                <a:gd name="connsiteY1" fmla="*/ 745 h 341958"/>
                <a:gd name="connsiteX2" fmla="*/ 1492442 w 2044911"/>
                <a:gd name="connsiteY2" fmla="*/ 234730 h 341958"/>
                <a:gd name="connsiteX3" fmla="*/ 2044892 w 2044911"/>
                <a:gd name="connsiteY3" fmla="*/ 168055 h 341958"/>
                <a:gd name="connsiteX4" fmla="*/ 2038542 w 2044911"/>
                <a:gd name="connsiteY4" fmla="*/ 276005 h 341958"/>
                <a:gd name="connsiteX5" fmla="*/ 1394017 w 2044911"/>
                <a:gd name="connsiteY5" fmla="*/ 333155 h 341958"/>
                <a:gd name="connsiteX6" fmla="*/ 654311 w 2044911"/>
                <a:gd name="connsiteY6" fmla="*/ 55188 h 341958"/>
                <a:gd name="connsiteX7" fmla="*/ 37862 w 2044911"/>
                <a:gd name="connsiteY7" fmla="*/ 239693 h 341958"/>
                <a:gd name="connsiteX8" fmla="*/ 44211 w 2044911"/>
                <a:gd name="connsiteY8" fmla="*/ 193749 h 341958"/>
                <a:gd name="connsiteX0" fmla="*/ 44211 w 2044911"/>
                <a:gd name="connsiteY0" fmla="*/ 193749 h 341958"/>
                <a:gd name="connsiteX1" fmla="*/ 601762 w 2044911"/>
                <a:gd name="connsiteY1" fmla="*/ 745 h 341958"/>
                <a:gd name="connsiteX2" fmla="*/ 1492442 w 2044911"/>
                <a:gd name="connsiteY2" fmla="*/ 234730 h 341958"/>
                <a:gd name="connsiteX3" fmla="*/ 2044892 w 2044911"/>
                <a:gd name="connsiteY3" fmla="*/ 168055 h 341958"/>
                <a:gd name="connsiteX4" fmla="*/ 2038542 w 2044911"/>
                <a:gd name="connsiteY4" fmla="*/ 276005 h 341958"/>
                <a:gd name="connsiteX5" fmla="*/ 1394017 w 2044911"/>
                <a:gd name="connsiteY5" fmla="*/ 333155 h 341958"/>
                <a:gd name="connsiteX6" fmla="*/ 654311 w 2044911"/>
                <a:gd name="connsiteY6" fmla="*/ 55188 h 341958"/>
                <a:gd name="connsiteX7" fmla="*/ 37862 w 2044911"/>
                <a:gd name="connsiteY7" fmla="*/ 239693 h 341958"/>
                <a:gd name="connsiteX8" fmla="*/ 44211 w 2044911"/>
                <a:gd name="connsiteY8" fmla="*/ 193749 h 341958"/>
                <a:gd name="connsiteX0" fmla="*/ 76231 w 2076931"/>
                <a:gd name="connsiteY0" fmla="*/ 193749 h 343258"/>
                <a:gd name="connsiteX1" fmla="*/ 633782 w 2076931"/>
                <a:gd name="connsiteY1" fmla="*/ 745 h 343258"/>
                <a:gd name="connsiteX2" fmla="*/ 1524462 w 2076931"/>
                <a:gd name="connsiteY2" fmla="*/ 234730 h 343258"/>
                <a:gd name="connsiteX3" fmla="*/ 2076912 w 2076931"/>
                <a:gd name="connsiteY3" fmla="*/ 168055 h 343258"/>
                <a:gd name="connsiteX4" fmla="*/ 2070562 w 2076931"/>
                <a:gd name="connsiteY4" fmla="*/ 276005 h 343258"/>
                <a:gd name="connsiteX5" fmla="*/ 1426037 w 2076931"/>
                <a:gd name="connsiteY5" fmla="*/ 333155 h 343258"/>
                <a:gd name="connsiteX6" fmla="*/ 678439 w 2076931"/>
                <a:gd name="connsiteY6" fmla="*/ 33197 h 343258"/>
                <a:gd name="connsiteX7" fmla="*/ 69882 w 2076931"/>
                <a:gd name="connsiteY7" fmla="*/ 239693 h 343258"/>
                <a:gd name="connsiteX8" fmla="*/ 76231 w 2076931"/>
                <a:gd name="connsiteY8" fmla="*/ 193749 h 343258"/>
                <a:gd name="connsiteX0" fmla="*/ 76231 w 2076931"/>
                <a:gd name="connsiteY0" fmla="*/ 193749 h 342142"/>
                <a:gd name="connsiteX1" fmla="*/ 633782 w 2076931"/>
                <a:gd name="connsiteY1" fmla="*/ 745 h 342142"/>
                <a:gd name="connsiteX2" fmla="*/ 1524462 w 2076931"/>
                <a:gd name="connsiteY2" fmla="*/ 234730 h 342142"/>
                <a:gd name="connsiteX3" fmla="*/ 2076912 w 2076931"/>
                <a:gd name="connsiteY3" fmla="*/ 168055 h 342142"/>
                <a:gd name="connsiteX4" fmla="*/ 2070562 w 2076931"/>
                <a:gd name="connsiteY4" fmla="*/ 276005 h 342142"/>
                <a:gd name="connsiteX5" fmla="*/ 1426037 w 2076931"/>
                <a:gd name="connsiteY5" fmla="*/ 333155 h 342142"/>
                <a:gd name="connsiteX6" fmla="*/ 678439 w 2076931"/>
                <a:gd name="connsiteY6" fmla="*/ 52047 h 342142"/>
                <a:gd name="connsiteX7" fmla="*/ 69882 w 2076931"/>
                <a:gd name="connsiteY7" fmla="*/ 239693 h 342142"/>
                <a:gd name="connsiteX8" fmla="*/ 76231 w 2076931"/>
                <a:gd name="connsiteY8" fmla="*/ 193749 h 342142"/>
                <a:gd name="connsiteX0" fmla="*/ 76231 w 2076931"/>
                <a:gd name="connsiteY0" fmla="*/ 193749 h 342142"/>
                <a:gd name="connsiteX1" fmla="*/ 633782 w 2076931"/>
                <a:gd name="connsiteY1" fmla="*/ 745 h 342142"/>
                <a:gd name="connsiteX2" fmla="*/ 1524462 w 2076931"/>
                <a:gd name="connsiteY2" fmla="*/ 234730 h 342142"/>
                <a:gd name="connsiteX3" fmla="*/ 2076912 w 2076931"/>
                <a:gd name="connsiteY3" fmla="*/ 168055 h 342142"/>
                <a:gd name="connsiteX4" fmla="*/ 2070562 w 2076931"/>
                <a:gd name="connsiteY4" fmla="*/ 276005 h 342142"/>
                <a:gd name="connsiteX5" fmla="*/ 1426037 w 2076931"/>
                <a:gd name="connsiteY5" fmla="*/ 333155 h 342142"/>
                <a:gd name="connsiteX6" fmla="*/ 678439 w 2076931"/>
                <a:gd name="connsiteY6" fmla="*/ 52047 h 342142"/>
                <a:gd name="connsiteX7" fmla="*/ 69882 w 2076931"/>
                <a:gd name="connsiteY7" fmla="*/ 239693 h 342142"/>
                <a:gd name="connsiteX8" fmla="*/ 76231 w 2076931"/>
                <a:gd name="connsiteY8" fmla="*/ 193749 h 342142"/>
                <a:gd name="connsiteX0" fmla="*/ 76231 w 2076931"/>
                <a:gd name="connsiteY0" fmla="*/ 193749 h 342142"/>
                <a:gd name="connsiteX1" fmla="*/ 633782 w 2076931"/>
                <a:gd name="connsiteY1" fmla="*/ 745 h 342142"/>
                <a:gd name="connsiteX2" fmla="*/ 1524462 w 2076931"/>
                <a:gd name="connsiteY2" fmla="*/ 234730 h 342142"/>
                <a:gd name="connsiteX3" fmla="*/ 2076912 w 2076931"/>
                <a:gd name="connsiteY3" fmla="*/ 168055 h 342142"/>
                <a:gd name="connsiteX4" fmla="*/ 2070562 w 2076931"/>
                <a:gd name="connsiteY4" fmla="*/ 276005 h 342142"/>
                <a:gd name="connsiteX5" fmla="*/ 1426037 w 2076931"/>
                <a:gd name="connsiteY5" fmla="*/ 333155 h 342142"/>
                <a:gd name="connsiteX6" fmla="*/ 678439 w 2076931"/>
                <a:gd name="connsiteY6" fmla="*/ 52047 h 342142"/>
                <a:gd name="connsiteX7" fmla="*/ 69882 w 2076931"/>
                <a:gd name="connsiteY7" fmla="*/ 239693 h 342142"/>
                <a:gd name="connsiteX8" fmla="*/ 76231 w 2076931"/>
                <a:gd name="connsiteY8" fmla="*/ 193749 h 342142"/>
                <a:gd name="connsiteX0" fmla="*/ 49631 w 2050331"/>
                <a:gd name="connsiteY0" fmla="*/ 193749 h 342142"/>
                <a:gd name="connsiteX1" fmla="*/ 607182 w 2050331"/>
                <a:gd name="connsiteY1" fmla="*/ 745 h 342142"/>
                <a:gd name="connsiteX2" fmla="*/ 1497862 w 2050331"/>
                <a:gd name="connsiteY2" fmla="*/ 234730 h 342142"/>
                <a:gd name="connsiteX3" fmla="*/ 2050312 w 2050331"/>
                <a:gd name="connsiteY3" fmla="*/ 168055 h 342142"/>
                <a:gd name="connsiteX4" fmla="*/ 2043962 w 2050331"/>
                <a:gd name="connsiteY4" fmla="*/ 276005 h 342142"/>
                <a:gd name="connsiteX5" fmla="*/ 1399437 w 2050331"/>
                <a:gd name="connsiteY5" fmla="*/ 333155 h 342142"/>
                <a:gd name="connsiteX6" fmla="*/ 651839 w 2050331"/>
                <a:gd name="connsiteY6" fmla="*/ 52047 h 342142"/>
                <a:gd name="connsiteX7" fmla="*/ 43282 w 2050331"/>
                <a:gd name="connsiteY7" fmla="*/ 239693 h 342142"/>
                <a:gd name="connsiteX8" fmla="*/ 49631 w 2050331"/>
                <a:gd name="connsiteY8" fmla="*/ 193749 h 342142"/>
                <a:gd name="connsiteX0" fmla="*/ 6350 w 2007050"/>
                <a:gd name="connsiteY0" fmla="*/ 193749 h 342142"/>
                <a:gd name="connsiteX1" fmla="*/ 563901 w 2007050"/>
                <a:gd name="connsiteY1" fmla="*/ 745 h 342142"/>
                <a:gd name="connsiteX2" fmla="*/ 1454581 w 2007050"/>
                <a:gd name="connsiteY2" fmla="*/ 234730 h 342142"/>
                <a:gd name="connsiteX3" fmla="*/ 2007031 w 2007050"/>
                <a:gd name="connsiteY3" fmla="*/ 168055 h 342142"/>
                <a:gd name="connsiteX4" fmla="*/ 2000681 w 2007050"/>
                <a:gd name="connsiteY4" fmla="*/ 276005 h 342142"/>
                <a:gd name="connsiteX5" fmla="*/ 1356156 w 2007050"/>
                <a:gd name="connsiteY5" fmla="*/ 333155 h 342142"/>
                <a:gd name="connsiteX6" fmla="*/ 608558 w 2007050"/>
                <a:gd name="connsiteY6" fmla="*/ 52047 h 342142"/>
                <a:gd name="connsiteX7" fmla="*/ 1 w 2007050"/>
                <a:gd name="connsiteY7" fmla="*/ 239693 h 342142"/>
                <a:gd name="connsiteX8" fmla="*/ 6350 w 2007050"/>
                <a:gd name="connsiteY8" fmla="*/ 193749 h 342142"/>
                <a:gd name="connsiteX0" fmla="*/ 42051 w 2042751"/>
                <a:gd name="connsiteY0" fmla="*/ 193749 h 342142"/>
                <a:gd name="connsiteX1" fmla="*/ 599602 w 2042751"/>
                <a:gd name="connsiteY1" fmla="*/ 745 h 342142"/>
                <a:gd name="connsiteX2" fmla="*/ 1490282 w 2042751"/>
                <a:gd name="connsiteY2" fmla="*/ 234730 h 342142"/>
                <a:gd name="connsiteX3" fmla="*/ 2042732 w 2042751"/>
                <a:gd name="connsiteY3" fmla="*/ 168055 h 342142"/>
                <a:gd name="connsiteX4" fmla="*/ 2036382 w 2042751"/>
                <a:gd name="connsiteY4" fmla="*/ 276005 h 342142"/>
                <a:gd name="connsiteX5" fmla="*/ 1391857 w 2042751"/>
                <a:gd name="connsiteY5" fmla="*/ 333155 h 342142"/>
                <a:gd name="connsiteX6" fmla="*/ 644259 w 2042751"/>
                <a:gd name="connsiteY6" fmla="*/ 52047 h 342142"/>
                <a:gd name="connsiteX7" fmla="*/ 39648 w 2042751"/>
                <a:gd name="connsiteY7" fmla="*/ 252260 h 342142"/>
                <a:gd name="connsiteX8" fmla="*/ 42051 w 2042751"/>
                <a:gd name="connsiteY8" fmla="*/ 193749 h 342142"/>
                <a:gd name="connsiteX0" fmla="*/ 26273 w 2026973"/>
                <a:gd name="connsiteY0" fmla="*/ 193749 h 342142"/>
                <a:gd name="connsiteX1" fmla="*/ 583824 w 2026973"/>
                <a:gd name="connsiteY1" fmla="*/ 745 h 342142"/>
                <a:gd name="connsiteX2" fmla="*/ 1474504 w 2026973"/>
                <a:gd name="connsiteY2" fmla="*/ 234730 h 342142"/>
                <a:gd name="connsiteX3" fmla="*/ 2026954 w 2026973"/>
                <a:gd name="connsiteY3" fmla="*/ 168055 h 342142"/>
                <a:gd name="connsiteX4" fmla="*/ 2020604 w 2026973"/>
                <a:gd name="connsiteY4" fmla="*/ 276005 h 342142"/>
                <a:gd name="connsiteX5" fmla="*/ 1376079 w 2026973"/>
                <a:gd name="connsiteY5" fmla="*/ 333155 h 342142"/>
                <a:gd name="connsiteX6" fmla="*/ 628481 w 2026973"/>
                <a:gd name="connsiteY6" fmla="*/ 52047 h 342142"/>
                <a:gd name="connsiteX7" fmla="*/ 23870 w 2026973"/>
                <a:gd name="connsiteY7" fmla="*/ 252260 h 342142"/>
                <a:gd name="connsiteX8" fmla="*/ 26273 w 2026973"/>
                <a:gd name="connsiteY8" fmla="*/ 193749 h 342142"/>
                <a:gd name="connsiteX0" fmla="*/ 2404 w 2003104"/>
                <a:gd name="connsiteY0" fmla="*/ 193749 h 342142"/>
                <a:gd name="connsiteX1" fmla="*/ 559955 w 2003104"/>
                <a:gd name="connsiteY1" fmla="*/ 745 h 342142"/>
                <a:gd name="connsiteX2" fmla="*/ 1450635 w 2003104"/>
                <a:gd name="connsiteY2" fmla="*/ 234730 h 342142"/>
                <a:gd name="connsiteX3" fmla="*/ 2003085 w 2003104"/>
                <a:gd name="connsiteY3" fmla="*/ 168055 h 342142"/>
                <a:gd name="connsiteX4" fmla="*/ 1996735 w 2003104"/>
                <a:gd name="connsiteY4" fmla="*/ 276005 h 342142"/>
                <a:gd name="connsiteX5" fmla="*/ 1352210 w 2003104"/>
                <a:gd name="connsiteY5" fmla="*/ 333155 h 342142"/>
                <a:gd name="connsiteX6" fmla="*/ 604612 w 2003104"/>
                <a:gd name="connsiteY6" fmla="*/ 52047 h 342142"/>
                <a:gd name="connsiteX7" fmla="*/ 1 w 2003104"/>
                <a:gd name="connsiteY7" fmla="*/ 252260 h 342142"/>
                <a:gd name="connsiteX8" fmla="*/ 2404 w 2003104"/>
                <a:gd name="connsiteY8" fmla="*/ 193749 h 342142"/>
                <a:gd name="connsiteX0" fmla="*/ 2404 w 2044587"/>
                <a:gd name="connsiteY0" fmla="*/ 193749 h 304471"/>
                <a:gd name="connsiteX1" fmla="*/ 559955 w 2044587"/>
                <a:gd name="connsiteY1" fmla="*/ 745 h 304471"/>
                <a:gd name="connsiteX2" fmla="*/ 1450635 w 2044587"/>
                <a:gd name="connsiteY2" fmla="*/ 234730 h 304471"/>
                <a:gd name="connsiteX3" fmla="*/ 2003085 w 2044587"/>
                <a:gd name="connsiteY3" fmla="*/ 168055 h 304471"/>
                <a:gd name="connsiteX4" fmla="*/ 1996735 w 2044587"/>
                <a:gd name="connsiteY4" fmla="*/ 276005 h 304471"/>
                <a:gd name="connsiteX5" fmla="*/ 1381805 w 2044587"/>
                <a:gd name="connsiteY5" fmla="*/ 286029 h 304471"/>
                <a:gd name="connsiteX6" fmla="*/ 604612 w 2044587"/>
                <a:gd name="connsiteY6" fmla="*/ 52047 h 304471"/>
                <a:gd name="connsiteX7" fmla="*/ 1 w 2044587"/>
                <a:gd name="connsiteY7" fmla="*/ 252260 h 304471"/>
                <a:gd name="connsiteX8" fmla="*/ 2404 w 2044587"/>
                <a:gd name="connsiteY8" fmla="*/ 193749 h 304471"/>
                <a:gd name="connsiteX0" fmla="*/ 2404 w 2074109"/>
                <a:gd name="connsiteY0" fmla="*/ 193055 h 303777"/>
                <a:gd name="connsiteX1" fmla="*/ 559955 w 2074109"/>
                <a:gd name="connsiteY1" fmla="*/ 51 h 303777"/>
                <a:gd name="connsiteX2" fmla="*/ 1430904 w 2074109"/>
                <a:gd name="connsiteY2" fmla="*/ 215185 h 303777"/>
                <a:gd name="connsiteX3" fmla="*/ 2003085 w 2074109"/>
                <a:gd name="connsiteY3" fmla="*/ 167361 h 303777"/>
                <a:gd name="connsiteX4" fmla="*/ 1996735 w 2074109"/>
                <a:gd name="connsiteY4" fmla="*/ 275311 h 303777"/>
                <a:gd name="connsiteX5" fmla="*/ 1381805 w 2074109"/>
                <a:gd name="connsiteY5" fmla="*/ 285335 h 303777"/>
                <a:gd name="connsiteX6" fmla="*/ 604612 w 2074109"/>
                <a:gd name="connsiteY6" fmla="*/ 51353 h 303777"/>
                <a:gd name="connsiteX7" fmla="*/ 1 w 2074109"/>
                <a:gd name="connsiteY7" fmla="*/ 251566 h 303777"/>
                <a:gd name="connsiteX8" fmla="*/ 2404 w 2074109"/>
                <a:gd name="connsiteY8" fmla="*/ 193055 h 303777"/>
                <a:gd name="connsiteX0" fmla="*/ 2404 w 2074110"/>
                <a:gd name="connsiteY0" fmla="*/ 193055 h 311299"/>
                <a:gd name="connsiteX1" fmla="*/ 559955 w 2074110"/>
                <a:gd name="connsiteY1" fmla="*/ 51 h 311299"/>
                <a:gd name="connsiteX2" fmla="*/ 1430904 w 2074110"/>
                <a:gd name="connsiteY2" fmla="*/ 215185 h 311299"/>
                <a:gd name="connsiteX3" fmla="*/ 2003085 w 2074110"/>
                <a:gd name="connsiteY3" fmla="*/ 16559 h 311299"/>
                <a:gd name="connsiteX4" fmla="*/ 1996735 w 2074110"/>
                <a:gd name="connsiteY4" fmla="*/ 275311 h 311299"/>
                <a:gd name="connsiteX5" fmla="*/ 1381805 w 2074110"/>
                <a:gd name="connsiteY5" fmla="*/ 285335 h 311299"/>
                <a:gd name="connsiteX6" fmla="*/ 604612 w 2074110"/>
                <a:gd name="connsiteY6" fmla="*/ 51353 h 311299"/>
                <a:gd name="connsiteX7" fmla="*/ 1 w 2074110"/>
                <a:gd name="connsiteY7" fmla="*/ 251566 h 311299"/>
                <a:gd name="connsiteX8" fmla="*/ 2404 w 2074110"/>
                <a:gd name="connsiteY8" fmla="*/ 193055 h 311299"/>
                <a:gd name="connsiteX0" fmla="*/ 2404 w 2073365"/>
                <a:gd name="connsiteY0" fmla="*/ 193055 h 311299"/>
                <a:gd name="connsiteX1" fmla="*/ 559955 w 2073365"/>
                <a:gd name="connsiteY1" fmla="*/ 51 h 311299"/>
                <a:gd name="connsiteX2" fmla="*/ 1430904 w 2073365"/>
                <a:gd name="connsiteY2" fmla="*/ 215185 h 311299"/>
                <a:gd name="connsiteX3" fmla="*/ 2003085 w 2073365"/>
                <a:gd name="connsiteY3" fmla="*/ 16559 h 311299"/>
                <a:gd name="connsiteX4" fmla="*/ 1996735 w 2073365"/>
                <a:gd name="connsiteY4" fmla="*/ 275311 h 311299"/>
                <a:gd name="connsiteX5" fmla="*/ 1381805 w 2073365"/>
                <a:gd name="connsiteY5" fmla="*/ 285335 h 311299"/>
                <a:gd name="connsiteX6" fmla="*/ 604612 w 2073365"/>
                <a:gd name="connsiteY6" fmla="*/ 51353 h 311299"/>
                <a:gd name="connsiteX7" fmla="*/ 1 w 2073365"/>
                <a:gd name="connsiteY7" fmla="*/ 251566 h 311299"/>
                <a:gd name="connsiteX8" fmla="*/ 2404 w 2073365"/>
                <a:gd name="connsiteY8" fmla="*/ 193055 h 311299"/>
                <a:gd name="connsiteX0" fmla="*/ 2404 w 2082096"/>
                <a:gd name="connsiteY0" fmla="*/ 193055 h 285527"/>
                <a:gd name="connsiteX1" fmla="*/ 559955 w 2082096"/>
                <a:gd name="connsiteY1" fmla="*/ 51 h 285527"/>
                <a:gd name="connsiteX2" fmla="*/ 1430904 w 2082096"/>
                <a:gd name="connsiteY2" fmla="*/ 215185 h 285527"/>
                <a:gd name="connsiteX3" fmla="*/ 2003085 w 2082096"/>
                <a:gd name="connsiteY3" fmla="*/ 16559 h 285527"/>
                <a:gd name="connsiteX4" fmla="*/ 2010546 w 2082096"/>
                <a:gd name="connsiteY4" fmla="*/ 89951 h 285527"/>
                <a:gd name="connsiteX5" fmla="*/ 1381805 w 2082096"/>
                <a:gd name="connsiteY5" fmla="*/ 285335 h 285527"/>
                <a:gd name="connsiteX6" fmla="*/ 604612 w 2082096"/>
                <a:gd name="connsiteY6" fmla="*/ 51353 h 285527"/>
                <a:gd name="connsiteX7" fmla="*/ 1 w 2082096"/>
                <a:gd name="connsiteY7" fmla="*/ 251566 h 285527"/>
                <a:gd name="connsiteX8" fmla="*/ 2404 w 2082096"/>
                <a:gd name="connsiteY8" fmla="*/ 193055 h 285527"/>
                <a:gd name="connsiteX0" fmla="*/ 2404 w 2077459"/>
                <a:gd name="connsiteY0" fmla="*/ 193055 h 285348"/>
                <a:gd name="connsiteX1" fmla="*/ 559955 w 2077459"/>
                <a:gd name="connsiteY1" fmla="*/ 51 h 285348"/>
                <a:gd name="connsiteX2" fmla="*/ 1430904 w 2077459"/>
                <a:gd name="connsiteY2" fmla="*/ 215185 h 285348"/>
                <a:gd name="connsiteX3" fmla="*/ 2003085 w 2077459"/>
                <a:gd name="connsiteY3" fmla="*/ 16559 h 285348"/>
                <a:gd name="connsiteX4" fmla="*/ 2002654 w 2077459"/>
                <a:gd name="connsiteY4" fmla="*/ 61676 h 285348"/>
                <a:gd name="connsiteX5" fmla="*/ 1381805 w 2077459"/>
                <a:gd name="connsiteY5" fmla="*/ 285335 h 285348"/>
                <a:gd name="connsiteX6" fmla="*/ 604612 w 2077459"/>
                <a:gd name="connsiteY6" fmla="*/ 51353 h 285348"/>
                <a:gd name="connsiteX7" fmla="*/ 1 w 2077459"/>
                <a:gd name="connsiteY7" fmla="*/ 251566 h 285348"/>
                <a:gd name="connsiteX8" fmla="*/ 2404 w 2077459"/>
                <a:gd name="connsiteY8" fmla="*/ 193055 h 285348"/>
                <a:gd name="connsiteX0" fmla="*/ 2404 w 2082096"/>
                <a:gd name="connsiteY0" fmla="*/ 193055 h 285381"/>
                <a:gd name="connsiteX1" fmla="*/ 559955 w 2082096"/>
                <a:gd name="connsiteY1" fmla="*/ 51 h 285381"/>
                <a:gd name="connsiteX2" fmla="*/ 1430904 w 2082096"/>
                <a:gd name="connsiteY2" fmla="*/ 215185 h 285381"/>
                <a:gd name="connsiteX3" fmla="*/ 2003085 w 2082096"/>
                <a:gd name="connsiteY3" fmla="*/ 16559 h 285381"/>
                <a:gd name="connsiteX4" fmla="*/ 2010547 w 2082096"/>
                <a:gd name="connsiteY4" fmla="*/ 71101 h 285381"/>
                <a:gd name="connsiteX5" fmla="*/ 1381805 w 2082096"/>
                <a:gd name="connsiteY5" fmla="*/ 285335 h 285381"/>
                <a:gd name="connsiteX6" fmla="*/ 604612 w 2082096"/>
                <a:gd name="connsiteY6" fmla="*/ 51353 h 285381"/>
                <a:gd name="connsiteX7" fmla="*/ 1 w 2082096"/>
                <a:gd name="connsiteY7" fmla="*/ 251566 h 285381"/>
                <a:gd name="connsiteX8" fmla="*/ 2404 w 2082096"/>
                <a:gd name="connsiteY8" fmla="*/ 193055 h 285381"/>
                <a:gd name="connsiteX0" fmla="*/ 2404 w 2082875"/>
                <a:gd name="connsiteY0" fmla="*/ 193055 h 285389"/>
                <a:gd name="connsiteX1" fmla="*/ 559955 w 2082875"/>
                <a:gd name="connsiteY1" fmla="*/ 51 h 285389"/>
                <a:gd name="connsiteX2" fmla="*/ 1430904 w 2082875"/>
                <a:gd name="connsiteY2" fmla="*/ 215185 h 285389"/>
                <a:gd name="connsiteX3" fmla="*/ 2003085 w 2082875"/>
                <a:gd name="connsiteY3" fmla="*/ 16559 h 285389"/>
                <a:gd name="connsiteX4" fmla="*/ 2010547 w 2082875"/>
                <a:gd name="connsiteY4" fmla="*/ 71101 h 285389"/>
                <a:gd name="connsiteX5" fmla="*/ 1381805 w 2082875"/>
                <a:gd name="connsiteY5" fmla="*/ 285335 h 285389"/>
                <a:gd name="connsiteX6" fmla="*/ 604612 w 2082875"/>
                <a:gd name="connsiteY6" fmla="*/ 51353 h 285389"/>
                <a:gd name="connsiteX7" fmla="*/ 1 w 2082875"/>
                <a:gd name="connsiteY7" fmla="*/ 251566 h 285389"/>
                <a:gd name="connsiteX8" fmla="*/ 2404 w 2082875"/>
                <a:gd name="connsiteY8" fmla="*/ 193055 h 285389"/>
                <a:gd name="connsiteX0" fmla="*/ 2404 w 2081837"/>
                <a:gd name="connsiteY0" fmla="*/ 193055 h 251814"/>
                <a:gd name="connsiteX1" fmla="*/ 559955 w 2081837"/>
                <a:gd name="connsiteY1" fmla="*/ 51 h 251814"/>
                <a:gd name="connsiteX2" fmla="*/ 1430904 w 2081837"/>
                <a:gd name="connsiteY2" fmla="*/ 215185 h 251814"/>
                <a:gd name="connsiteX3" fmla="*/ 2003085 w 2081837"/>
                <a:gd name="connsiteY3" fmla="*/ 16559 h 251814"/>
                <a:gd name="connsiteX4" fmla="*/ 2010547 w 2081837"/>
                <a:gd name="connsiteY4" fmla="*/ 71101 h 251814"/>
                <a:gd name="connsiteX5" fmla="*/ 1385752 w 2081837"/>
                <a:gd name="connsiteY5" fmla="*/ 247634 h 251814"/>
                <a:gd name="connsiteX6" fmla="*/ 604612 w 2081837"/>
                <a:gd name="connsiteY6" fmla="*/ 51353 h 251814"/>
                <a:gd name="connsiteX7" fmla="*/ 1 w 2081837"/>
                <a:gd name="connsiteY7" fmla="*/ 251566 h 251814"/>
                <a:gd name="connsiteX8" fmla="*/ 2404 w 2081837"/>
                <a:gd name="connsiteY8" fmla="*/ 193055 h 251814"/>
                <a:gd name="connsiteX0" fmla="*/ 2404 w 2081837"/>
                <a:gd name="connsiteY0" fmla="*/ 193055 h 251814"/>
                <a:gd name="connsiteX1" fmla="*/ 559955 w 2081837"/>
                <a:gd name="connsiteY1" fmla="*/ 51 h 251814"/>
                <a:gd name="connsiteX2" fmla="*/ 1430904 w 2081837"/>
                <a:gd name="connsiteY2" fmla="*/ 215185 h 251814"/>
                <a:gd name="connsiteX3" fmla="*/ 2003085 w 2081837"/>
                <a:gd name="connsiteY3" fmla="*/ 16559 h 251814"/>
                <a:gd name="connsiteX4" fmla="*/ 2010547 w 2081837"/>
                <a:gd name="connsiteY4" fmla="*/ 71101 h 251814"/>
                <a:gd name="connsiteX5" fmla="*/ 1385752 w 2081837"/>
                <a:gd name="connsiteY5" fmla="*/ 247634 h 251814"/>
                <a:gd name="connsiteX6" fmla="*/ 604612 w 2081837"/>
                <a:gd name="connsiteY6" fmla="*/ 51353 h 251814"/>
                <a:gd name="connsiteX7" fmla="*/ 1 w 2081837"/>
                <a:gd name="connsiteY7" fmla="*/ 251566 h 251814"/>
                <a:gd name="connsiteX8" fmla="*/ 2404 w 2081837"/>
                <a:gd name="connsiteY8" fmla="*/ 193055 h 251814"/>
                <a:gd name="connsiteX0" fmla="*/ 2404 w 2081837"/>
                <a:gd name="connsiteY0" fmla="*/ 193055 h 251814"/>
                <a:gd name="connsiteX1" fmla="*/ 559955 w 2081837"/>
                <a:gd name="connsiteY1" fmla="*/ 51 h 251814"/>
                <a:gd name="connsiteX2" fmla="*/ 1430904 w 2081837"/>
                <a:gd name="connsiteY2" fmla="*/ 215185 h 251814"/>
                <a:gd name="connsiteX3" fmla="*/ 2003085 w 2081837"/>
                <a:gd name="connsiteY3" fmla="*/ 16559 h 251814"/>
                <a:gd name="connsiteX4" fmla="*/ 2010547 w 2081837"/>
                <a:gd name="connsiteY4" fmla="*/ 71101 h 251814"/>
                <a:gd name="connsiteX5" fmla="*/ 1385752 w 2081837"/>
                <a:gd name="connsiteY5" fmla="*/ 247634 h 251814"/>
                <a:gd name="connsiteX6" fmla="*/ 604612 w 2081837"/>
                <a:gd name="connsiteY6" fmla="*/ 51353 h 251814"/>
                <a:gd name="connsiteX7" fmla="*/ 1 w 2081837"/>
                <a:gd name="connsiteY7" fmla="*/ 251566 h 251814"/>
                <a:gd name="connsiteX8" fmla="*/ 2404 w 2081837"/>
                <a:gd name="connsiteY8" fmla="*/ 193055 h 251814"/>
                <a:gd name="connsiteX0" fmla="*/ 2404 w 2081837"/>
                <a:gd name="connsiteY0" fmla="*/ 193055 h 251814"/>
                <a:gd name="connsiteX1" fmla="*/ 559955 w 2081837"/>
                <a:gd name="connsiteY1" fmla="*/ 51 h 251814"/>
                <a:gd name="connsiteX2" fmla="*/ 1430904 w 2081837"/>
                <a:gd name="connsiteY2" fmla="*/ 215185 h 251814"/>
                <a:gd name="connsiteX3" fmla="*/ 2003085 w 2081837"/>
                <a:gd name="connsiteY3" fmla="*/ 16559 h 251814"/>
                <a:gd name="connsiteX4" fmla="*/ 2010547 w 2081837"/>
                <a:gd name="connsiteY4" fmla="*/ 71101 h 251814"/>
                <a:gd name="connsiteX5" fmla="*/ 1385752 w 2081837"/>
                <a:gd name="connsiteY5" fmla="*/ 247634 h 251814"/>
                <a:gd name="connsiteX6" fmla="*/ 604612 w 2081837"/>
                <a:gd name="connsiteY6" fmla="*/ 51353 h 251814"/>
                <a:gd name="connsiteX7" fmla="*/ 1 w 2081837"/>
                <a:gd name="connsiteY7" fmla="*/ 251566 h 251814"/>
                <a:gd name="connsiteX8" fmla="*/ 2404 w 2081837"/>
                <a:gd name="connsiteY8" fmla="*/ 193055 h 251814"/>
                <a:gd name="connsiteX0" fmla="*/ 2404 w 2081837"/>
                <a:gd name="connsiteY0" fmla="*/ 193055 h 251814"/>
                <a:gd name="connsiteX1" fmla="*/ 559955 w 2081837"/>
                <a:gd name="connsiteY1" fmla="*/ 51 h 251814"/>
                <a:gd name="connsiteX2" fmla="*/ 1430904 w 2081837"/>
                <a:gd name="connsiteY2" fmla="*/ 215185 h 251814"/>
                <a:gd name="connsiteX3" fmla="*/ 2003085 w 2081837"/>
                <a:gd name="connsiteY3" fmla="*/ 16559 h 251814"/>
                <a:gd name="connsiteX4" fmla="*/ 2010547 w 2081837"/>
                <a:gd name="connsiteY4" fmla="*/ 71101 h 251814"/>
                <a:gd name="connsiteX5" fmla="*/ 1385752 w 2081837"/>
                <a:gd name="connsiteY5" fmla="*/ 247634 h 251814"/>
                <a:gd name="connsiteX6" fmla="*/ 604612 w 2081837"/>
                <a:gd name="connsiteY6" fmla="*/ 51353 h 251814"/>
                <a:gd name="connsiteX7" fmla="*/ 1 w 2081837"/>
                <a:gd name="connsiteY7" fmla="*/ 251566 h 251814"/>
                <a:gd name="connsiteX8" fmla="*/ 2404 w 2081837"/>
                <a:gd name="connsiteY8" fmla="*/ 193055 h 251814"/>
                <a:gd name="connsiteX0" fmla="*/ 2404 w 2081837"/>
                <a:gd name="connsiteY0" fmla="*/ 193033 h 251792"/>
                <a:gd name="connsiteX1" fmla="*/ 559955 w 2081837"/>
                <a:gd name="connsiteY1" fmla="*/ 29 h 251792"/>
                <a:gd name="connsiteX2" fmla="*/ 1430904 w 2081837"/>
                <a:gd name="connsiteY2" fmla="*/ 215163 h 251792"/>
                <a:gd name="connsiteX3" fmla="*/ 2003085 w 2081837"/>
                <a:gd name="connsiteY3" fmla="*/ 16537 h 251792"/>
                <a:gd name="connsiteX4" fmla="*/ 2010547 w 2081837"/>
                <a:gd name="connsiteY4" fmla="*/ 71079 h 251792"/>
                <a:gd name="connsiteX5" fmla="*/ 1385752 w 2081837"/>
                <a:gd name="connsiteY5" fmla="*/ 247612 h 251792"/>
                <a:gd name="connsiteX6" fmla="*/ 604612 w 2081837"/>
                <a:gd name="connsiteY6" fmla="*/ 51331 h 251792"/>
                <a:gd name="connsiteX7" fmla="*/ 1 w 2081837"/>
                <a:gd name="connsiteY7" fmla="*/ 251544 h 251792"/>
                <a:gd name="connsiteX8" fmla="*/ 2404 w 2081837"/>
                <a:gd name="connsiteY8" fmla="*/ 193033 h 251792"/>
                <a:gd name="connsiteX0" fmla="*/ 2404 w 2081837"/>
                <a:gd name="connsiteY0" fmla="*/ 193033 h 251792"/>
                <a:gd name="connsiteX1" fmla="*/ 559955 w 2081837"/>
                <a:gd name="connsiteY1" fmla="*/ 29 h 251792"/>
                <a:gd name="connsiteX2" fmla="*/ 1430904 w 2081837"/>
                <a:gd name="connsiteY2" fmla="*/ 215163 h 251792"/>
                <a:gd name="connsiteX3" fmla="*/ 2003085 w 2081837"/>
                <a:gd name="connsiteY3" fmla="*/ 16537 h 251792"/>
                <a:gd name="connsiteX4" fmla="*/ 2010547 w 2081837"/>
                <a:gd name="connsiteY4" fmla="*/ 71079 h 251792"/>
                <a:gd name="connsiteX5" fmla="*/ 1385752 w 2081837"/>
                <a:gd name="connsiteY5" fmla="*/ 247612 h 251792"/>
                <a:gd name="connsiteX6" fmla="*/ 604612 w 2081837"/>
                <a:gd name="connsiteY6" fmla="*/ 51331 h 251792"/>
                <a:gd name="connsiteX7" fmla="*/ 1 w 2081837"/>
                <a:gd name="connsiteY7" fmla="*/ 251544 h 251792"/>
                <a:gd name="connsiteX8" fmla="*/ 2404 w 2081837"/>
                <a:gd name="connsiteY8" fmla="*/ 193033 h 251792"/>
                <a:gd name="connsiteX0" fmla="*/ 2404 w 2078244"/>
                <a:gd name="connsiteY0" fmla="*/ 193033 h 251792"/>
                <a:gd name="connsiteX1" fmla="*/ 559955 w 2078244"/>
                <a:gd name="connsiteY1" fmla="*/ 29 h 251792"/>
                <a:gd name="connsiteX2" fmla="*/ 1430904 w 2078244"/>
                <a:gd name="connsiteY2" fmla="*/ 215163 h 251792"/>
                <a:gd name="connsiteX3" fmla="*/ 2003085 w 2078244"/>
                <a:gd name="connsiteY3" fmla="*/ 16537 h 251792"/>
                <a:gd name="connsiteX4" fmla="*/ 2010547 w 2078244"/>
                <a:gd name="connsiteY4" fmla="*/ 71079 h 251792"/>
                <a:gd name="connsiteX5" fmla="*/ 1440998 w 2078244"/>
                <a:gd name="connsiteY5" fmla="*/ 247612 h 251792"/>
                <a:gd name="connsiteX6" fmla="*/ 604612 w 2078244"/>
                <a:gd name="connsiteY6" fmla="*/ 51331 h 251792"/>
                <a:gd name="connsiteX7" fmla="*/ 1 w 2078244"/>
                <a:gd name="connsiteY7" fmla="*/ 251544 h 251792"/>
                <a:gd name="connsiteX8" fmla="*/ 2404 w 2078244"/>
                <a:gd name="connsiteY8" fmla="*/ 193033 h 251792"/>
                <a:gd name="connsiteX0" fmla="*/ 2404 w 2079008"/>
                <a:gd name="connsiteY0" fmla="*/ 193033 h 252318"/>
                <a:gd name="connsiteX1" fmla="*/ 559955 w 2079008"/>
                <a:gd name="connsiteY1" fmla="*/ 29 h 252318"/>
                <a:gd name="connsiteX2" fmla="*/ 1430904 w 2079008"/>
                <a:gd name="connsiteY2" fmla="*/ 215163 h 252318"/>
                <a:gd name="connsiteX3" fmla="*/ 2003085 w 2079008"/>
                <a:gd name="connsiteY3" fmla="*/ 16537 h 252318"/>
                <a:gd name="connsiteX4" fmla="*/ 2010547 w 2079008"/>
                <a:gd name="connsiteY4" fmla="*/ 71079 h 252318"/>
                <a:gd name="connsiteX5" fmla="*/ 1429160 w 2079008"/>
                <a:gd name="connsiteY5" fmla="*/ 250755 h 252318"/>
                <a:gd name="connsiteX6" fmla="*/ 604612 w 2079008"/>
                <a:gd name="connsiteY6" fmla="*/ 51331 h 252318"/>
                <a:gd name="connsiteX7" fmla="*/ 1 w 2079008"/>
                <a:gd name="connsiteY7" fmla="*/ 251544 h 252318"/>
                <a:gd name="connsiteX8" fmla="*/ 2404 w 2079008"/>
                <a:gd name="connsiteY8" fmla="*/ 193033 h 252318"/>
                <a:gd name="connsiteX0" fmla="*/ 2404 w 2079008"/>
                <a:gd name="connsiteY0" fmla="*/ 193030 h 252317"/>
                <a:gd name="connsiteX1" fmla="*/ 559955 w 2079008"/>
                <a:gd name="connsiteY1" fmla="*/ 26 h 252317"/>
                <a:gd name="connsiteX2" fmla="*/ 1430904 w 2079008"/>
                <a:gd name="connsiteY2" fmla="*/ 215160 h 252317"/>
                <a:gd name="connsiteX3" fmla="*/ 2003085 w 2079008"/>
                <a:gd name="connsiteY3" fmla="*/ 16534 h 252317"/>
                <a:gd name="connsiteX4" fmla="*/ 2010547 w 2079008"/>
                <a:gd name="connsiteY4" fmla="*/ 71076 h 252317"/>
                <a:gd name="connsiteX5" fmla="*/ 1429160 w 2079008"/>
                <a:gd name="connsiteY5" fmla="*/ 250752 h 252317"/>
                <a:gd name="connsiteX6" fmla="*/ 604612 w 2079008"/>
                <a:gd name="connsiteY6" fmla="*/ 51328 h 252317"/>
                <a:gd name="connsiteX7" fmla="*/ 1 w 2079008"/>
                <a:gd name="connsiteY7" fmla="*/ 251541 h 252317"/>
                <a:gd name="connsiteX8" fmla="*/ 2404 w 2079008"/>
                <a:gd name="connsiteY8" fmla="*/ 193030 h 252317"/>
                <a:gd name="connsiteX0" fmla="*/ 2404 w 2076892"/>
                <a:gd name="connsiteY0" fmla="*/ 193070 h 252355"/>
                <a:gd name="connsiteX1" fmla="*/ 559955 w 2076892"/>
                <a:gd name="connsiteY1" fmla="*/ 66 h 252355"/>
                <a:gd name="connsiteX2" fmla="*/ 1466420 w 2076892"/>
                <a:gd name="connsiteY2" fmla="*/ 218343 h 252355"/>
                <a:gd name="connsiteX3" fmla="*/ 2003085 w 2076892"/>
                <a:gd name="connsiteY3" fmla="*/ 16574 h 252355"/>
                <a:gd name="connsiteX4" fmla="*/ 2010547 w 2076892"/>
                <a:gd name="connsiteY4" fmla="*/ 71116 h 252355"/>
                <a:gd name="connsiteX5" fmla="*/ 1429160 w 2076892"/>
                <a:gd name="connsiteY5" fmla="*/ 250792 h 252355"/>
                <a:gd name="connsiteX6" fmla="*/ 604612 w 2076892"/>
                <a:gd name="connsiteY6" fmla="*/ 51368 h 252355"/>
                <a:gd name="connsiteX7" fmla="*/ 1 w 2076892"/>
                <a:gd name="connsiteY7" fmla="*/ 251581 h 252355"/>
                <a:gd name="connsiteX8" fmla="*/ 2404 w 2076892"/>
                <a:gd name="connsiteY8" fmla="*/ 193070 h 252355"/>
                <a:gd name="connsiteX0" fmla="*/ 2404 w 2076892"/>
                <a:gd name="connsiteY0" fmla="*/ 193070 h 252356"/>
                <a:gd name="connsiteX1" fmla="*/ 559955 w 2076892"/>
                <a:gd name="connsiteY1" fmla="*/ 66 h 252356"/>
                <a:gd name="connsiteX2" fmla="*/ 1466420 w 2076892"/>
                <a:gd name="connsiteY2" fmla="*/ 218343 h 252356"/>
                <a:gd name="connsiteX3" fmla="*/ 2003085 w 2076892"/>
                <a:gd name="connsiteY3" fmla="*/ 16574 h 252356"/>
                <a:gd name="connsiteX4" fmla="*/ 2010547 w 2076892"/>
                <a:gd name="connsiteY4" fmla="*/ 71116 h 252356"/>
                <a:gd name="connsiteX5" fmla="*/ 1429160 w 2076892"/>
                <a:gd name="connsiteY5" fmla="*/ 250792 h 252356"/>
                <a:gd name="connsiteX6" fmla="*/ 604612 w 2076892"/>
                <a:gd name="connsiteY6" fmla="*/ 51368 h 252356"/>
                <a:gd name="connsiteX7" fmla="*/ 1 w 2076892"/>
                <a:gd name="connsiteY7" fmla="*/ 251581 h 252356"/>
                <a:gd name="connsiteX8" fmla="*/ 2404 w 2076892"/>
                <a:gd name="connsiteY8" fmla="*/ 193070 h 252356"/>
                <a:gd name="connsiteX0" fmla="*/ 2404 w 2078653"/>
                <a:gd name="connsiteY0" fmla="*/ 193055 h 252341"/>
                <a:gd name="connsiteX1" fmla="*/ 559955 w 2078653"/>
                <a:gd name="connsiteY1" fmla="*/ 51 h 252341"/>
                <a:gd name="connsiteX2" fmla="*/ 1436824 w 2078653"/>
                <a:gd name="connsiteY2" fmla="*/ 215187 h 252341"/>
                <a:gd name="connsiteX3" fmla="*/ 2003085 w 2078653"/>
                <a:gd name="connsiteY3" fmla="*/ 16559 h 252341"/>
                <a:gd name="connsiteX4" fmla="*/ 2010547 w 2078653"/>
                <a:gd name="connsiteY4" fmla="*/ 71101 h 252341"/>
                <a:gd name="connsiteX5" fmla="*/ 1429160 w 2078653"/>
                <a:gd name="connsiteY5" fmla="*/ 250777 h 252341"/>
                <a:gd name="connsiteX6" fmla="*/ 604612 w 2078653"/>
                <a:gd name="connsiteY6" fmla="*/ 51353 h 252341"/>
                <a:gd name="connsiteX7" fmla="*/ 1 w 2078653"/>
                <a:gd name="connsiteY7" fmla="*/ 251566 h 252341"/>
                <a:gd name="connsiteX8" fmla="*/ 2404 w 2078653"/>
                <a:gd name="connsiteY8" fmla="*/ 193055 h 252341"/>
                <a:gd name="connsiteX0" fmla="*/ 2404 w 2078653"/>
                <a:gd name="connsiteY0" fmla="*/ 193489 h 252775"/>
                <a:gd name="connsiteX1" fmla="*/ 559955 w 2078653"/>
                <a:gd name="connsiteY1" fmla="*/ 485 h 252775"/>
                <a:gd name="connsiteX2" fmla="*/ 1436824 w 2078653"/>
                <a:gd name="connsiteY2" fmla="*/ 215621 h 252775"/>
                <a:gd name="connsiteX3" fmla="*/ 2003085 w 2078653"/>
                <a:gd name="connsiteY3" fmla="*/ 16993 h 252775"/>
                <a:gd name="connsiteX4" fmla="*/ 2010547 w 2078653"/>
                <a:gd name="connsiteY4" fmla="*/ 71535 h 252775"/>
                <a:gd name="connsiteX5" fmla="*/ 1429160 w 2078653"/>
                <a:gd name="connsiteY5" fmla="*/ 251211 h 252775"/>
                <a:gd name="connsiteX6" fmla="*/ 604612 w 2078653"/>
                <a:gd name="connsiteY6" fmla="*/ 51787 h 252775"/>
                <a:gd name="connsiteX7" fmla="*/ 1 w 2078653"/>
                <a:gd name="connsiteY7" fmla="*/ 252000 h 252775"/>
                <a:gd name="connsiteX8" fmla="*/ 2404 w 2078653"/>
                <a:gd name="connsiteY8" fmla="*/ 193489 h 252775"/>
                <a:gd name="connsiteX0" fmla="*/ 2404 w 2078653"/>
                <a:gd name="connsiteY0" fmla="*/ 193482 h 252768"/>
                <a:gd name="connsiteX1" fmla="*/ 559955 w 2078653"/>
                <a:gd name="connsiteY1" fmla="*/ 478 h 252768"/>
                <a:gd name="connsiteX2" fmla="*/ 1436824 w 2078653"/>
                <a:gd name="connsiteY2" fmla="*/ 215614 h 252768"/>
                <a:gd name="connsiteX3" fmla="*/ 2003085 w 2078653"/>
                <a:gd name="connsiteY3" fmla="*/ 16986 h 252768"/>
                <a:gd name="connsiteX4" fmla="*/ 2010547 w 2078653"/>
                <a:gd name="connsiteY4" fmla="*/ 71528 h 252768"/>
                <a:gd name="connsiteX5" fmla="*/ 1429160 w 2078653"/>
                <a:gd name="connsiteY5" fmla="*/ 251204 h 252768"/>
                <a:gd name="connsiteX6" fmla="*/ 604612 w 2078653"/>
                <a:gd name="connsiteY6" fmla="*/ 51780 h 252768"/>
                <a:gd name="connsiteX7" fmla="*/ 1 w 2078653"/>
                <a:gd name="connsiteY7" fmla="*/ 251993 h 252768"/>
                <a:gd name="connsiteX8" fmla="*/ 2404 w 2078653"/>
                <a:gd name="connsiteY8" fmla="*/ 193482 h 252768"/>
                <a:gd name="connsiteX0" fmla="*/ 2404 w 2080082"/>
                <a:gd name="connsiteY0" fmla="*/ 193043 h 252329"/>
                <a:gd name="connsiteX1" fmla="*/ 559955 w 2080082"/>
                <a:gd name="connsiteY1" fmla="*/ 39 h 252329"/>
                <a:gd name="connsiteX2" fmla="*/ 1413147 w 2080082"/>
                <a:gd name="connsiteY2" fmla="*/ 212033 h 252329"/>
                <a:gd name="connsiteX3" fmla="*/ 2003085 w 2080082"/>
                <a:gd name="connsiteY3" fmla="*/ 16547 h 252329"/>
                <a:gd name="connsiteX4" fmla="*/ 2010547 w 2080082"/>
                <a:gd name="connsiteY4" fmla="*/ 71089 h 252329"/>
                <a:gd name="connsiteX5" fmla="*/ 1429160 w 2080082"/>
                <a:gd name="connsiteY5" fmla="*/ 250765 h 252329"/>
                <a:gd name="connsiteX6" fmla="*/ 604612 w 2080082"/>
                <a:gd name="connsiteY6" fmla="*/ 51341 h 252329"/>
                <a:gd name="connsiteX7" fmla="*/ 1 w 2080082"/>
                <a:gd name="connsiteY7" fmla="*/ 251554 h 252329"/>
                <a:gd name="connsiteX8" fmla="*/ 2404 w 2080082"/>
                <a:gd name="connsiteY8" fmla="*/ 193043 h 252329"/>
                <a:gd name="connsiteX0" fmla="*/ 2404 w 2080082"/>
                <a:gd name="connsiteY0" fmla="*/ 199361 h 258647"/>
                <a:gd name="connsiteX1" fmla="*/ 559955 w 2080082"/>
                <a:gd name="connsiteY1" fmla="*/ 6357 h 258647"/>
                <a:gd name="connsiteX2" fmla="*/ 1413147 w 2080082"/>
                <a:gd name="connsiteY2" fmla="*/ 218351 h 258647"/>
                <a:gd name="connsiteX3" fmla="*/ 2003085 w 2080082"/>
                <a:gd name="connsiteY3" fmla="*/ 22865 h 258647"/>
                <a:gd name="connsiteX4" fmla="*/ 2010547 w 2080082"/>
                <a:gd name="connsiteY4" fmla="*/ 77407 h 258647"/>
                <a:gd name="connsiteX5" fmla="*/ 1429160 w 2080082"/>
                <a:gd name="connsiteY5" fmla="*/ 257083 h 258647"/>
                <a:gd name="connsiteX6" fmla="*/ 604612 w 2080082"/>
                <a:gd name="connsiteY6" fmla="*/ 57659 h 258647"/>
                <a:gd name="connsiteX7" fmla="*/ 1 w 2080082"/>
                <a:gd name="connsiteY7" fmla="*/ 257872 h 258647"/>
                <a:gd name="connsiteX8" fmla="*/ 2404 w 2080082"/>
                <a:gd name="connsiteY8" fmla="*/ 199361 h 258647"/>
                <a:gd name="connsiteX0" fmla="*/ 2404 w 2051396"/>
                <a:gd name="connsiteY0" fmla="*/ 193043 h 252329"/>
                <a:gd name="connsiteX1" fmla="*/ 559955 w 2051396"/>
                <a:gd name="connsiteY1" fmla="*/ 39 h 252329"/>
                <a:gd name="connsiteX2" fmla="*/ 1413147 w 2051396"/>
                <a:gd name="connsiteY2" fmla="*/ 212033 h 252329"/>
                <a:gd name="connsiteX3" fmla="*/ 2003085 w 2051396"/>
                <a:gd name="connsiteY3" fmla="*/ 16547 h 252329"/>
                <a:gd name="connsiteX4" fmla="*/ 2010547 w 2051396"/>
                <a:gd name="connsiteY4" fmla="*/ 71089 h 252329"/>
                <a:gd name="connsiteX5" fmla="*/ 1429160 w 2051396"/>
                <a:gd name="connsiteY5" fmla="*/ 250765 h 252329"/>
                <a:gd name="connsiteX6" fmla="*/ 604612 w 2051396"/>
                <a:gd name="connsiteY6" fmla="*/ 51341 h 252329"/>
                <a:gd name="connsiteX7" fmla="*/ 1 w 2051396"/>
                <a:gd name="connsiteY7" fmla="*/ 251554 h 252329"/>
                <a:gd name="connsiteX8" fmla="*/ 2404 w 2051396"/>
                <a:gd name="connsiteY8" fmla="*/ 193043 h 252329"/>
                <a:gd name="connsiteX0" fmla="*/ 2404 w 2056650"/>
                <a:gd name="connsiteY0" fmla="*/ 193042 h 252478"/>
                <a:gd name="connsiteX1" fmla="*/ 559955 w 2056650"/>
                <a:gd name="connsiteY1" fmla="*/ 38 h 252478"/>
                <a:gd name="connsiteX2" fmla="*/ 1413147 w 2056650"/>
                <a:gd name="connsiteY2" fmla="*/ 212032 h 252478"/>
                <a:gd name="connsiteX3" fmla="*/ 2003085 w 2056650"/>
                <a:gd name="connsiteY3" fmla="*/ 16546 h 252478"/>
                <a:gd name="connsiteX4" fmla="*/ 2010547 w 2056650"/>
                <a:gd name="connsiteY4" fmla="*/ 71088 h 252478"/>
                <a:gd name="connsiteX5" fmla="*/ 1429160 w 2056650"/>
                <a:gd name="connsiteY5" fmla="*/ 250764 h 252478"/>
                <a:gd name="connsiteX6" fmla="*/ 604612 w 2056650"/>
                <a:gd name="connsiteY6" fmla="*/ 51340 h 252478"/>
                <a:gd name="connsiteX7" fmla="*/ 1 w 2056650"/>
                <a:gd name="connsiteY7" fmla="*/ 251553 h 252478"/>
                <a:gd name="connsiteX8" fmla="*/ 2404 w 2056650"/>
                <a:gd name="connsiteY8" fmla="*/ 193042 h 252478"/>
                <a:gd name="connsiteX0" fmla="*/ 2404 w 2010550"/>
                <a:gd name="connsiteY0" fmla="*/ 193042 h 252016"/>
                <a:gd name="connsiteX1" fmla="*/ 559955 w 2010550"/>
                <a:gd name="connsiteY1" fmla="*/ 38 h 252016"/>
                <a:gd name="connsiteX2" fmla="*/ 1413147 w 2010550"/>
                <a:gd name="connsiteY2" fmla="*/ 212032 h 252016"/>
                <a:gd name="connsiteX3" fmla="*/ 2003085 w 2010550"/>
                <a:gd name="connsiteY3" fmla="*/ 16546 h 252016"/>
                <a:gd name="connsiteX4" fmla="*/ 2010547 w 2010550"/>
                <a:gd name="connsiteY4" fmla="*/ 71088 h 252016"/>
                <a:gd name="connsiteX5" fmla="*/ 1429160 w 2010550"/>
                <a:gd name="connsiteY5" fmla="*/ 250764 h 252016"/>
                <a:gd name="connsiteX6" fmla="*/ 604612 w 2010550"/>
                <a:gd name="connsiteY6" fmla="*/ 51340 h 252016"/>
                <a:gd name="connsiteX7" fmla="*/ 1 w 2010550"/>
                <a:gd name="connsiteY7" fmla="*/ 251553 h 252016"/>
                <a:gd name="connsiteX8" fmla="*/ 2404 w 2010550"/>
                <a:gd name="connsiteY8" fmla="*/ 193042 h 252016"/>
                <a:gd name="connsiteX0" fmla="*/ 2404 w 2010550"/>
                <a:gd name="connsiteY0" fmla="*/ 193042 h 252016"/>
                <a:gd name="connsiteX1" fmla="*/ 559955 w 2010550"/>
                <a:gd name="connsiteY1" fmla="*/ 38 h 252016"/>
                <a:gd name="connsiteX2" fmla="*/ 1413147 w 2010550"/>
                <a:gd name="connsiteY2" fmla="*/ 212032 h 252016"/>
                <a:gd name="connsiteX3" fmla="*/ 2003085 w 2010550"/>
                <a:gd name="connsiteY3" fmla="*/ 16546 h 252016"/>
                <a:gd name="connsiteX4" fmla="*/ 2010547 w 2010550"/>
                <a:gd name="connsiteY4" fmla="*/ 71088 h 252016"/>
                <a:gd name="connsiteX5" fmla="*/ 1429160 w 2010550"/>
                <a:gd name="connsiteY5" fmla="*/ 250764 h 252016"/>
                <a:gd name="connsiteX6" fmla="*/ 604612 w 2010550"/>
                <a:gd name="connsiteY6" fmla="*/ 51340 h 252016"/>
                <a:gd name="connsiteX7" fmla="*/ 1 w 2010550"/>
                <a:gd name="connsiteY7" fmla="*/ 251553 h 252016"/>
                <a:gd name="connsiteX8" fmla="*/ 2404 w 2010550"/>
                <a:gd name="connsiteY8" fmla="*/ 193042 h 252016"/>
                <a:gd name="connsiteX0" fmla="*/ 2404 w 2051834"/>
                <a:gd name="connsiteY0" fmla="*/ 193042 h 261686"/>
                <a:gd name="connsiteX1" fmla="*/ 559955 w 2051834"/>
                <a:gd name="connsiteY1" fmla="*/ 38 h 261686"/>
                <a:gd name="connsiteX2" fmla="*/ 1413147 w 2051834"/>
                <a:gd name="connsiteY2" fmla="*/ 212032 h 261686"/>
                <a:gd name="connsiteX3" fmla="*/ 2003085 w 2051834"/>
                <a:gd name="connsiteY3" fmla="*/ 16546 h 261686"/>
                <a:gd name="connsiteX4" fmla="*/ 2010547 w 2051834"/>
                <a:gd name="connsiteY4" fmla="*/ 71088 h 261686"/>
                <a:gd name="connsiteX5" fmla="*/ 1423241 w 2051834"/>
                <a:gd name="connsiteY5" fmla="*/ 260189 h 261686"/>
                <a:gd name="connsiteX6" fmla="*/ 604612 w 2051834"/>
                <a:gd name="connsiteY6" fmla="*/ 51340 h 261686"/>
                <a:gd name="connsiteX7" fmla="*/ 1 w 2051834"/>
                <a:gd name="connsiteY7" fmla="*/ 251553 h 261686"/>
                <a:gd name="connsiteX8" fmla="*/ 2404 w 2051834"/>
                <a:gd name="connsiteY8" fmla="*/ 193042 h 261686"/>
                <a:gd name="connsiteX0" fmla="*/ 2404 w 2010559"/>
                <a:gd name="connsiteY0" fmla="*/ 193042 h 261431"/>
                <a:gd name="connsiteX1" fmla="*/ 559955 w 2010559"/>
                <a:gd name="connsiteY1" fmla="*/ 38 h 261431"/>
                <a:gd name="connsiteX2" fmla="*/ 1413147 w 2010559"/>
                <a:gd name="connsiteY2" fmla="*/ 212032 h 261431"/>
                <a:gd name="connsiteX3" fmla="*/ 2003085 w 2010559"/>
                <a:gd name="connsiteY3" fmla="*/ 16546 h 261431"/>
                <a:gd name="connsiteX4" fmla="*/ 2010547 w 2010559"/>
                <a:gd name="connsiteY4" fmla="*/ 71088 h 261431"/>
                <a:gd name="connsiteX5" fmla="*/ 1423241 w 2010559"/>
                <a:gd name="connsiteY5" fmla="*/ 260189 h 261431"/>
                <a:gd name="connsiteX6" fmla="*/ 604612 w 2010559"/>
                <a:gd name="connsiteY6" fmla="*/ 51340 h 261431"/>
                <a:gd name="connsiteX7" fmla="*/ 1 w 2010559"/>
                <a:gd name="connsiteY7" fmla="*/ 251553 h 261431"/>
                <a:gd name="connsiteX8" fmla="*/ 2404 w 2010559"/>
                <a:gd name="connsiteY8" fmla="*/ 193042 h 261431"/>
                <a:gd name="connsiteX0" fmla="*/ 2404 w 2010559"/>
                <a:gd name="connsiteY0" fmla="*/ 193340 h 261729"/>
                <a:gd name="connsiteX1" fmla="*/ 559955 w 2010559"/>
                <a:gd name="connsiteY1" fmla="*/ 336 h 261729"/>
                <a:gd name="connsiteX2" fmla="*/ 1413147 w 2010559"/>
                <a:gd name="connsiteY2" fmla="*/ 212330 h 261729"/>
                <a:gd name="connsiteX3" fmla="*/ 2003085 w 2010559"/>
                <a:gd name="connsiteY3" fmla="*/ 16844 h 261729"/>
                <a:gd name="connsiteX4" fmla="*/ 2010547 w 2010559"/>
                <a:gd name="connsiteY4" fmla="*/ 71386 h 261729"/>
                <a:gd name="connsiteX5" fmla="*/ 1423241 w 2010559"/>
                <a:gd name="connsiteY5" fmla="*/ 260487 h 261729"/>
                <a:gd name="connsiteX6" fmla="*/ 604612 w 2010559"/>
                <a:gd name="connsiteY6" fmla="*/ 51638 h 261729"/>
                <a:gd name="connsiteX7" fmla="*/ 1 w 2010559"/>
                <a:gd name="connsiteY7" fmla="*/ 251851 h 261729"/>
                <a:gd name="connsiteX8" fmla="*/ 2404 w 2010559"/>
                <a:gd name="connsiteY8" fmla="*/ 193340 h 261729"/>
                <a:gd name="connsiteX0" fmla="*/ 2404 w 2010559"/>
                <a:gd name="connsiteY0" fmla="*/ 193340 h 261729"/>
                <a:gd name="connsiteX1" fmla="*/ 559955 w 2010559"/>
                <a:gd name="connsiteY1" fmla="*/ 336 h 261729"/>
                <a:gd name="connsiteX2" fmla="*/ 1413147 w 2010559"/>
                <a:gd name="connsiteY2" fmla="*/ 212330 h 261729"/>
                <a:gd name="connsiteX3" fmla="*/ 2003085 w 2010559"/>
                <a:gd name="connsiteY3" fmla="*/ 16844 h 261729"/>
                <a:gd name="connsiteX4" fmla="*/ 2010547 w 2010559"/>
                <a:gd name="connsiteY4" fmla="*/ 71386 h 261729"/>
                <a:gd name="connsiteX5" fmla="*/ 1423241 w 2010559"/>
                <a:gd name="connsiteY5" fmla="*/ 260487 h 261729"/>
                <a:gd name="connsiteX6" fmla="*/ 604612 w 2010559"/>
                <a:gd name="connsiteY6" fmla="*/ 51638 h 261729"/>
                <a:gd name="connsiteX7" fmla="*/ 1 w 2010559"/>
                <a:gd name="connsiteY7" fmla="*/ 251851 h 261729"/>
                <a:gd name="connsiteX8" fmla="*/ 2404 w 2010559"/>
                <a:gd name="connsiteY8" fmla="*/ 193340 h 261729"/>
                <a:gd name="connsiteX0" fmla="*/ 2404 w 2049171"/>
                <a:gd name="connsiteY0" fmla="*/ 193021 h 261410"/>
                <a:gd name="connsiteX1" fmla="*/ 559955 w 2049171"/>
                <a:gd name="connsiteY1" fmla="*/ 17 h 261410"/>
                <a:gd name="connsiteX2" fmla="*/ 1409201 w 2049171"/>
                <a:gd name="connsiteY2" fmla="*/ 205728 h 261410"/>
                <a:gd name="connsiteX3" fmla="*/ 2003085 w 2049171"/>
                <a:gd name="connsiteY3" fmla="*/ 16525 h 261410"/>
                <a:gd name="connsiteX4" fmla="*/ 2010547 w 2049171"/>
                <a:gd name="connsiteY4" fmla="*/ 71067 h 261410"/>
                <a:gd name="connsiteX5" fmla="*/ 1423241 w 2049171"/>
                <a:gd name="connsiteY5" fmla="*/ 260168 h 261410"/>
                <a:gd name="connsiteX6" fmla="*/ 604612 w 2049171"/>
                <a:gd name="connsiteY6" fmla="*/ 51319 h 261410"/>
                <a:gd name="connsiteX7" fmla="*/ 1 w 2049171"/>
                <a:gd name="connsiteY7" fmla="*/ 251532 h 261410"/>
                <a:gd name="connsiteX8" fmla="*/ 2404 w 2049171"/>
                <a:gd name="connsiteY8" fmla="*/ 193021 h 261410"/>
                <a:gd name="connsiteX0" fmla="*/ 2404 w 2048294"/>
                <a:gd name="connsiteY0" fmla="*/ 193021 h 261410"/>
                <a:gd name="connsiteX1" fmla="*/ 559955 w 2048294"/>
                <a:gd name="connsiteY1" fmla="*/ 17 h 261410"/>
                <a:gd name="connsiteX2" fmla="*/ 1409201 w 2048294"/>
                <a:gd name="connsiteY2" fmla="*/ 205728 h 261410"/>
                <a:gd name="connsiteX3" fmla="*/ 2003085 w 2048294"/>
                <a:gd name="connsiteY3" fmla="*/ 16525 h 261410"/>
                <a:gd name="connsiteX4" fmla="*/ 2010547 w 2048294"/>
                <a:gd name="connsiteY4" fmla="*/ 71067 h 261410"/>
                <a:gd name="connsiteX5" fmla="*/ 1423241 w 2048294"/>
                <a:gd name="connsiteY5" fmla="*/ 260168 h 261410"/>
                <a:gd name="connsiteX6" fmla="*/ 604612 w 2048294"/>
                <a:gd name="connsiteY6" fmla="*/ 51319 h 261410"/>
                <a:gd name="connsiteX7" fmla="*/ 1 w 2048294"/>
                <a:gd name="connsiteY7" fmla="*/ 251532 h 261410"/>
                <a:gd name="connsiteX8" fmla="*/ 2404 w 2048294"/>
                <a:gd name="connsiteY8" fmla="*/ 193021 h 261410"/>
                <a:gd name="connsiteX0" fmla="*/ 2404 w 2010559"/>
                <a:gd name="connsiteY0" fmla="*/ 193021 h 261410"/>
                <a:gd name="connsiteX1" fmla="*/ 559955 w 2010559"/>
                <a:gd name="connsiteY1" fmla="*/ 17 h 261410"/>
                <a:gd name="connsiteX2" fmla="*/ 1409201 w 2010559"/>
                <a:gd name="connsiteY2" fmla="*/ 205728 h 261410"/>
                <a:gd name="connsiteX3" fmla="*/ 2003085 w 2010559"/>
                <a:gd name="connsiteY3" fmla="*/ 16525 h 261410"/>
                <a:gd name="connsiteX4" fmla="*/ 2010547 w 2010559"/>
                <a:gd name="connsiteY4" fmla="*/ 71067 h 261410"/>
                <a:gd name="connsiteX5" fmla="*/ 1423241 w 2010559"/>
                <a:gd name="connsiteY5" fmla="*/ 260168 h 261410"/>
                <a:gd name="connsiteX6" fmla="*/ 604612 w 2010559"/>
                <a:gd name="connsiteY6" fmla="*/ 51319 h 261410"/>
                <a:gd name="connsiteX7" fmla="*/ 1 w 2010559"/>
                <a:gd name="connsiteY7" fmla="*/ 251532 h 261410"/>
                <a:gd name="connsiteX8" fmla="*/ 2404 w 2010559"/>
                <a:gd name="connsiteY8" fmla="*/ 193021 h 261410"/>
                <a:gd name="connsiteX0" fmla="*/ 2404 w 2010559"/>
                <a:gd name="connsiteY0" fmla="*/ 193704 h 262093"/>
                <a:gd name="connsiteX1" fmla="*/ 559955 w 2010559"/>
                <a:gd name="connsiteY1" fmla="*/ 700 h 262093"/>
                <a:gd name="connsiteX2" fmla="*/ 1409201 w 2010559"/>
                <a:gd name="connsiteY2" fmla="*/ 206411 h 262093"/>
                <a:gd name="connsiteX3" fmla="*/ 2003085 w 2010559"/>
                <a:gd name="connsiteY3" fmla="*/ 17208 h 262093"/>
                <a:gd name="connsiteX4" fmla="*/ 2010547 w 2010559"/>
                <a:gd name="connsiteY4" fmla="*/ 71750 h 262093"/>
                <a:gd name="connsiteX5" fmla="*/ 1423241 w 2010559"/>
                <a:gd name="connsiteY5" fmla="*/ 260851 h 262093"/>
                <a:gd name="connsiteX6" fmla="*/ 604612 w 2010559"/>
                <a:gd name="connsiteY6" fmla="*/ 52002 h 262093"/>
                <a:gd name="connsiteX7" fmla="*/ 1 w 2010559"/>
                <a:gd name="connsiteY7" fmla="*/ 252215 h 262093"/>
                <a:gd name="connsiteX8" fmla="*/ 2404 w 2010559"/>
                <a:gd name="connsiteY8" fmla="*/ 193704 h 262093"/>
                <a:gd name="connsiteX0" fmla="*/ 2404 w 2010559"/>
                <a:gd name="connsiteY0" fmla="*/ 193218 h 261607"/>
                <a:gd name="connsiteX1" fmla="*/ 559955 w 2010559"/>
                <a:gd name="connsiteY1" fmla="*/ 214 h 261607"/>
                <a:gd name="connsiteX2" fmla="*/ 1409201 w 2010559"/>
                <a:gd name="connsiteY2" fmla="*/ 205925 h 261607"/>
                <a:gd name="connsiteX3" fmla="*/ 2003085 w 2010559"/>
                <a:gd name="connsiteY3" fmla="*/ 16722 h 261607"/>
                <a:gd name="connsiteX4" fmla="*/ 2010547 w 2010559"/>
                <a:gd name="connsiteY4" fmla="*/ 71264 h 261607"/>
                <a:gd name="connsiteX5" fmla="*/ 1423241 w 2010559"/>
                <a:gd name="connsiteY5" fmla="*/ 260365 h 261607"/>
                <a:gd name="connsiteX6" fmla="*/ 604612 w 2010559"/>
                <a:gd name="connsiteY6" fmla="*/ 51516 h 261607"/>
                <a:gd name="connsiteX7" fmla="*/ 1 w 2010559"/>
                <a:gd name="connsiteY7" fmla="*/ 251729 h 261607"/>
                <a:gd name="connsiteX8" fmla="*/ 2404 w 2010559"/>
                <a:gd name="connsiteY8" fmla="*/ 193218 h 261607"/>
                <a:gd name="connsiteX0" fmla="*/ 2404 w 2010559"/>
                <a:gd name="connsiteY0" fmla="*/ 193218 h 261607"/>
                <a:gd name="connsiteX1" fmla="*/ 559955 w 2010559"/>
                <a:gd name="connsiteY1" fmla="*/ 214 h 261607"/>
                <a:gd name="connsiteX2" fmla="*/ 1409201 w 2010559"/>
                <a:gd name="connsiteY2" fmla="*/ 205925 h 261607"/>
                <a:gd name="connsiteX3" fmla="*/ 2003085 w 2010559"/>
                <a:gd name="connsiteY3" fmla="*/ 16722 h 261607"/>
                <a:gd name="connsiteX4" fmla="*/ 2010547 w 2010559"/>
                <a:gd name="connsiteY4" fmla="*/ 71264 h 261607"/>
                <a:gd name="connsiteX5" fmla="*/ 1423241 w 2010559"/>
                <a:gd name="connsiteY5" fmla="*/ 260365 h 261607"/>
                <a:gd name="connsiteX6" fmla="*/ 604612 w 2010559"/>
                <a:gd name="connsiteY6" fmla="*/ 51516 h 261607"/>
                <a:gd name="connsiteX7" fmla="*/ 1 w 2010559"/>
                <a:gd name="connsiteY7" fmla="*/ 251729 h 261607"/>
                <a:gd name="connsiteX8" fmla="*/ 2404 w 2010559"/>
                <a:gd name="connsiteY8" fmla="*/ 193218 h 261607"/>
                <a:gd name="connsiteX0" fmla="*/ 2404 w 2050728"/>
                <a:gd name="connsiteY0" fmla="*/ 193005 h 261394"/>
                <a:gd name="connsiteX1" fmla="*/ 559955 w 2050728"/>
                <a:gd name="connsiteY1" fmla="*/ 1 h 261394"/>
                <a:gd name="connsiteX2" fmla="*/ 1388157 w 2050728"/>
                <a:gd name="connsiteY2" fmla="*/ 195406 h 261394"/>
                <a:gd name="connsiteX3" fmla="*/ 2003085 w 2050728"/>
                <a:gd name="connsiteY3" fmla="*/ 16509 h 261394"/>
                <a:gd name="connsiteX4" fmla="*/ 2010547 w 2050728"/>
                <a:gd name="connsiteY4" fmla="*/ 71051 h 261394"/>
                <a:gd name="connsiteX5" fmla="*/ 1423241 w 2050728"/>
                <a:gd name="connsiteY5" fmla="*/ 260152 h 261394"/>
                <a:gd name="connsiteX6" fmla="*/ 604612 w 2050728"/>
                <a:gd name="connsiteY6" fmla="*/ 51303 h 261394"/>
                <a:gd name="connsiteX7" fmla="*/ 1 w 2050728"/>
                <a:gd name="connsiteY7" fmla="*/ 251516 h 261394"/>
                <a:gd name="connsiteX8" fmla="*/ 2404 w 2050728"/>
                <a:gd name="connsiteY8" fmla="*/ 193005 h 261394"/>
                <a:gd name="connsiteX0" fmla="*/ 2404 w 2050728"/>
                <a:gd name="connsiteY0" fmla="*/ 193005 h 261394"/>
                <a:gd name="connsiteX1" fmla="*/ 559955 w 2050728"/>
                <a:gd name="connsiteY1" fmla="*/ 1 h 261394"/>
                <a:gd name="connsiteX2" fmla="*/ 1388157 w 2050728"/>
                <a:gd name="connsiteY2" fmla="*/ 195406 h 261394"/>
                <a:gd name="connsiteX3" fmla="*/ 2003085 w 2050728"/>
                <a:gd name="connsiteY3" fmla="*/ 16509 h 261394"/>
                <a:gd name="connsiteX4" fmla="*/ 2010547 w 2050728"/>
                <a:gd name="connsiteY4" fmla="*/ 71051 h 261394"/>
                <a:gd name="connsiteX5" fmla="*/ 1423241 w 2050728"/>
                <a:gd name="connsiteY5" fmla="*/ 260152 h 261394"/>
                <a:gd name="connsiteX6" fmla="*/ 604612 w 2050728"/>
                <a:gd name="connsiteY6" fmla="*/ 51303 h 261394"/>
                <a:gd name="connsiteX7" fmla="*/ 1 w 2050728"/>
                <a:gd name="connsiteY7" fmla="*/ 251516 h 261394"/>
                <a:gd name="connsiteX8" fmla="*/ 2404 w 2050728"/>
                <a:gd name="connsiteY8" fmla="*/ 193005 h 261394"/>
                <a:gd name="connsiteX0" fmla="*/ 2404 w 2050728"/>
                <a:gd name="connsiteY0" fmla="*/ 195237 h 263626"/>
                <a:gd name="connsiteX1" fmla="*/ 559955 w 2050728"/>
                <a:gd name="connsiteY1" fmla="*/ 2233 h 263626"/>
                <a:gd name="connsiteX2" fmla="*/ 1388157 w 2050728"/>
                <a:gd name="connsiteY2" fmla="*/ 197638 h 263626"/>
                <a:gd name="connsiteX3" fmla="*/ 2003085 w 2050728"/>
                <a:gd name="connsiteY3" fmla="*/ 18741 h 263626"/>
                <a:gd name="connsiteX4" fmla="*/ 2010547 w 2050728"/>
                <a:gd name="connsiteY4" fmla="*/ 73283 h 263626"/>
                <a:gd name="connsiteX5" fmla="*/ 1423241 w 2050728"/>
                <a:gd name="connsiteY5" fmla="*/ 262384 h 263626"/>
                <a:gd name="connsiteX6" fmla="*/ 604612 w 2050728"/>
                <a:gd name="connsiteY6" fmla="*/ 53535 h 263626"/>
                <a:gd name="connsiteX7" fmla="*/ 1 w 2050728"/>
                <a:gd name="connsiteY7" fmla="*/ 253748 h 263626"/>
                <a:gd name="connsiteX8" fmla="*/ 2404 w 2050728"/>
                <a:gd name="connsiteY8" fmla="*/ 195237 h 263626"/>
                <a:gd name="connsiteX0" fmla="*/ 2404 w 2050728"/>
                <a:gd name="connsiteY0" fmla="*/ 195237 h 263626"/>
                <a:gd name="connsiteX1" fmla="*/ 559955 w 2050728"/>
                <a:gd name="connsiteY1" fmla="*/ 2233 h 263626"/>
                <a:gd name="connsiteX2" fmla="*/ 1388157 w 2050728"/>
                <a:gd name="connsiteY2" fmla="*/ 197638 h 263626"/>
                <a:gd name="connsiteX3" fmla="*/ 2003085 w 2050728"/>
                <a:gd name="connsiteY3" fmla="*/ 18741 h 263626"/>
                <a:gd name="connsiteX4" fmla="*/ 2010547 w 2050728"/>
                <a:gd name="connsiteY4" fmla="*/ 73283 h 263626"/>
                <a:gd name="connsiteX5" fmla="*/ 1423241 w 2050728"/>
                <a:gd name="connsiteY5" fmla="*/ 262384 h 263626"/>
                <a:gd name="connsiteX6" fmla="*/ 604612 w 2050728"/>
                <a:gd name="connsiteY6" fmla="*/ 53535 h 263626"/>
                <a:gd name="connsiteX7" fmla="*/ 1 w 2050728"/>
                <a:gd name="connsiteY7" fmla="*/ 253748 h 263626"/>
                <a:gd name="connsiteX8" fmla="*/ 2404 w 2050728"/>
                <a:gd name="connsiteY8" fmla="*/ 195237 h 263626"/>
                <a:gd name="connsiteX0" fmla="*/ 2404 w 2050728"/>
                <a:gd name="connsiteY0" fmla="*/ 193203 h 261592"/>
                <a:gd name="connsiteX1" fmla="*/ 559955 w 2050728"/>
                <a:gd name="connsiteY1" fmla="*/ 199 h 261592"/>
                <a:gd name="connsiteX2" fmla="*/ 1388157 w 2050728"/>
                <a:gd name="connsiteY2" fmla="*/ 195604 h 261592"/>
                <a:gd name="connsiteX3" fmla="*/ 2003085 w 2050728"/>
                <a:gd name="connsiteY3" fmla="*/ 16707 h 261592"/>
                <a:gd name="connsiteX4" fmla="*/ 2010547 w 2050728"/>
                <a:gd name="connsiteY4" fmla="*/ 71249 h 261592"/>
                <a:gd name="connsiteX5" fmla="*/ 1423241 w 2050728"/>
                <a:gd name="connsiteY5" fmla="*/ 260350 h 261592"/>
                <a:gd name="connsiteX6" fmla="*/ 604612 w 2050728"/>
                <a:gd name="connsiteY6" fmla="*/ 51501 h 261592"/>
                <a:gd name="connsiteX7" fmla="*/ 1 w 2050728"/>
                <a:gd name="connsiteY7" fmla="*/ 251714 h 261592"/>
                <a:gd name="connsiteX8" fmla="*/ 2404 w 2050728"/>
                <a:gd name="connsiteY8" fmla="*/ 193203 h 261592"/>
                <a:gd name="connsiteX0" fmla="*/ 2404 w 2042946"/>
                <a:gd name="connsiteY0" fmla="*/ 193203 h 261592"/>
                <a:gd name="connsiteX1" fmla="*/ 559955 w 2042946"/>
                <a:gd name="connsiteY1" fmla="*/ 199 h 261592"/>
                <a:gd name="connsiteX2" fmla="*/ 1388157 w 2042946"/>
                <a:gd name="connsiteY2" fmla="*/ 195604 h 261592"/>
                <a:gd name="connsiteX3" fmla="*/ 2003085 w 2042946"/>
                <a:gd name="connsiteY3" fmla="*/ 16707 h 261592"/>
                <a:gd name="connsiteX4" fmla="*/ 2010547 w 2042946"/>
                <a:gd name="connsiteY4" fmla="*/ 71249 h 261592"/>
                <a:gd name="connsiteX5" fmla="*/ 1423241 w 2042946"/>
                <a:gd name="connsiteY5" fmla="*/ 260350 h 261592"/>
                <a:gd name="connsiteX6" fmla="*/ 604612 w 2042946"/>
                <a:gd name="connsiteY6" fmla="*/ 51501 h 261592"/>
                <a:gd name="connsiteX7" fmla="*/ 1 w 2042946"/>
                <a:gd name="connsiteY7" fmla="*/ 251714 h 261592"/>
                <a:gd name="connsiteX8" fmla="*/ 2404 w 2042946"/>
                <a:gd name="connsiteY8" fmla="*/ 193203 h 261592"/>
                <a:gd name="connsiteX0" fmla="*/ 2404 w 2010559"/>
                <a:gd name="connsiteY0" fmla="*/ 193203 h 261592"/>
                <a:gd name="connsiteX1" fmla="*/ 559955 w 2010559"/>
                <a:gd name="connsiteY1" fmla="*/ 199 h 261592"/>
                <a:gd name="connsiteX2" fmla="*/ 1388157 w 2010559"/>
                <a:gd name="connsiteY2" fmla="*/ 195604 h 261592"/>
                <a:gd name="connsiteX3" fmla="*/ 2003085 w 2010559"/>
                <a:gd name="connsiteY3" fmla="*/ 16707 h 261592"/>
                <a:gd name="connsiteX4" fmla="*/ 2010547 w 2010559"/>
                <a:gd name="connsiteY4" fmla="*/ 71249 h 261592"/>
                <a:gd name="connsiteX5" fmla="*/ 1423241 w 2010559"/>
                <a:gd name="connsiteY5" fmla="*/ 260350 h 261592"/>
                <a:gd name="connsiteX6" fmla="*/ 604612 w 2010559"/>
                <a:gd name="connsiteY6" fmla="*/ 51501 h 261592"/>
                <a:gd name="connsiteX7" fmla="*/ 1 w 2010559"/>
                <a:gd name="connsiteY7" fmla="*/ 251714 h 261592"/>
                <a:gd name="connsiteX8" fmla="*/ 2404 w 2010559"/>
                <a:gd name="connsiteY8" fmla="*/ 193203 h 261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0559" h="261592">
                  <a:moveTo>
                    <a:pt x="2404" y="193203"/>
                  </a:moveTo>
                  <a:cubicBezTo>
                    <a:pt x="2997" y="195269"/>
                    <a:pt x="248331" y="6666"/>
                    <a:pt x="559955" y="199"/>
                  </a:cubicBezTo>
                  <a:cubicBezTo>
                    <a:pt x="871579" y="-6268"/>
                    <a:pt x="1079027" y="147402"/>
                    <a:pt x="1388157" y="195604"/>
                  </a:cubicBezTo>
                  <a:cubicBezTo>
                    <a:pt x="1697287" y="243806"/>
                    <a:pt x="2001059" y="16824"/>
                    <a:pt x="2003085" y="16707"/>
                  </a:cubicBezTo>
                  <a:cubicBezTo>
                    <a:pt x="2005111" y="16590"/>
                    <a:pt x="2008536" y="68343"/>
                    <a:pt x="2010547" y="71249"/>
                  </a:cubicBezTo>
                  <a:cubicBezTo>
                    <a:pt x="2012558" y="74155"/>
                    <a:pt x="1762136" y="279352"/>
                    <a:pt x="1423241" y="260350"/>
                  </a:cubicBezTo>
                  <a:cubicBezTo>
                    <a:pt x="1084346" y="241348"/>
                    <a:pt x="963434" y="72569"/>
                    <a:pt x="604612" y="51501"/>
                  </a:cubicBezTo>
                  <a:cubicBezTo>
                    <a:pt x="269466" y="43001"/>
                    <a:pt x="-257" y="246948"/>
                    <a:pt x="1" y="251714"/>
                  </a:cubicBezTo>
                  <a:cubicBezTo>
                    <a:pt x="259" y="256480"/>
                    <a:pt x="1811" y="191137"/>
                    <a:pt x="2404" y="193203"/>
                  </a:cubicBezTo>
                  <a:close/>
                </a:path>
              </a:pathLst>
            </a:custGeom>
            <a:solidFill>
              <a:schemeClr val="bg1"/>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endParaRPr>
            </a:p>
          </p:txBody>
        </p:sp>
        <p:sp>
          <p:nvSpPr>
            <p:cNvPr id="49" name="フリーフォーム: 図形 48">
              <a:extLst>
                <a:ext uri="{FF2B5EF4-FFF2-40B4-BE49-F238E27FC236}">
                  <a16:creationId xmlns="" xmlns:a16="http://schemas.microsoft.com/office/drawing/2014/main" id="{5D02091A-801A-4884-8BBE-7F62D6594FF3}"/>
                </a:ext>
              </a:extLst>
            </p:cNvPr>
            <p:cNvSpPr/>
            <p:nvPr/>
          </p:nvSpPr>
          <p:spPr>
            <a:xfrm>
              <a:off x="3387073" y="1624678"/>
              <a:ext cx="2422274" cy="155557"/>
            </a:xfrm>
            <a:custGeom>
              <a:avLst/>
              <a:gdLst>
                <a:gd name="connsiteX0" fmla="*/ 0 w 2967038"/>
                <a:gd name="connsiteY0" fmla="*/ 55202 h 133429"/>
                <a:gd name="connsiteX1" fmla="*/ 866775 w 2967038"/>
                <a:gd name="connsiteY1" fmla="*/ 2814 h 133429"/>
                <a:gd name="connsiteX2" fmla="*/ 2271713 w 2967038"/>
                <a:gd name="connsiteY2" fmla="*/ 131402 h 133429"/>
                <a:gd name="connsiteX3" fmla="*/ 2967038 w 2967038"/>
                <a:gd name="connsiteY3" fmla="*/ 69489 h 133429"/>
                <a:gd name="connsiteX0" fmla="*/ 0 w 2967038"/>
                <a:gd name="connsiteY0" fmla="*/ 70924 h 149151"/>
                <a:gd name="connsiteX1" fmla="*/ 866776 w 2967038"/>
                <a:gd name="connsiteY1" fmla="*/ 2054 h 149151"/>
                <a:gd name="connsiteX2" fmla="*/ 2271713 w 2967038"/>
                <a:gd name="connsiteY2" fmla="*/ 147124 h 149151"/>
                <a:gd name="connsiteX3" fmla="*/ 2967038 w 2967038"/>
                <a:gd name="connsiteY3" fmla="*/ 85211 h 149151"/>
                <a:gd name="connsiteX0" fmla="*/ 0 w 2967038"/>
                <a:gd name="connsiteY0" fmla="*/ 71680 h 165864"/>
                <a:gd name="connsiteX1" fmla="*/ 866776 w 2967038"/>
                <a:gd name="connsiteY1" fmla="*/ 2810 h 165864"/>
                <a:gd name="connsiteX2" fmla="*/ 2271713 w 2967038"/>
                <a:gd name="connsiteY2" fmla="*/ 164362 h 165864"/>
                <a:gd name="connsiteX3" fmla="*/ 2967038 w 2967038"/>
                <a:gd name="connsiteY3" fmla="*/ 85967 h 165864"/>
                <a:gd name="connsiteX0" fmla="*/ 0 w 2967038"/>
                <a:gd name="connsiteY0" fmla="*/ 71680 h 165453"/>
                <a:gd name="connsiteX1" fmla="*/ 866776 w 2967038"/>
                <a:gd name="connsiteY1" fmla="*/ 2810 h 165453"/>
                <a:gd name="connsiteX2" fmla="*/ 2271713 w 2967038"/>
                <a:gd name="connsiteY2" fmla="*/ 164362 h 165453"/>
                <a:gd name="connsiteX3" fmla="*/ 2967038 w 2967038"/>
                <a:gd name="connsiteY3" fmla="*/ 62422 h 165453"/>
                <a:gd name="connsiteX0" fmla="*/ 0 w 2967038"/>
                <a:gd name="connsiteY0" fmla="*/ 71680 h 165621"/>
                <a:gd name="connsiteX1" fmla="*/ 866776 w 2967038"/>
                <a:gd name="connsiteY1" fmla="*/ 2810 h 165621"/>
                <a:gd name="connsiteX2" fmla="*/ 2271713 w 2967038"/>
                <a:gd name="connsiteY2" fmla="*/ 164362 h 165621"/>
                <a:gd name="connsiteX3" fmla="*/ 2967038 w 2967038"/>
                <a:gd name="connsiteY3" fmla="*/ 62422 h 165621"/>
                <a:gd name="connsiteX0" fmla="*/ 0 w 2967038"/>
                <a:gd name="connsiteY0" fmla="*/ 73110 h 167051"/>
                <a:gd name="connsiteX1" fmla="*/ 866776 w 2967038"/>
                <a:gd name="connsiteY1" fmla="*/ 4240 h 167051"/>
                <a:gd name="connsiteX2" fmla="*/ 2271713 w 2967038"/>
                <a:gd name="connsiteY2" fmla="*/ 165792 h 167051"/>
                <a:gd name="connsiteX3" fmla="*/ 2967038 w 2967038"/>
                <a:gd name="connsiteY3" fmla="*/ 63852 h 167051"/>
                <a:gd name="connsiteX0" fmla="*/ 0 w 2967038"/>
                <a:gd name="connsiteY0" fmla="*/ 74401 h 168342"/>
                <a:gd name="connsiteX1" fmla="*/ 866776 w 2967038"/>
                <a:gd name="connsiteY1" fmla="*/ 5531 h 168342"/>
                <a:gd name="connsiteX2" fmla="*/ 2271713 w 2967038"/>
                <a:gd name="connsiteY2" fmla="*/ 167083 h 168342"/>
                <a:gd name="connsiteX3" fmla="*/ 2967038 w 2967038"/>
                <a:gd name="connsiteY3" fmla="*/ 65143 h 168342"/>
                <a:gd name="connsiteX0" fmla="*/ 0 w 2967038"/>
                <a:gd name="connsiteY0" fmla="*/ 75318 h 169259"/>
                <a:gd name="connsiteX1" fmla="*/ 866776 w 2967038"/>
                <a:gd name="connsiteY1" fmla="*/ 6448 h 169259"/>
                <a:gd name="connsiteX2" fmla="*/ 2271713 w 2967038"/>
                <a:gd name="connsiteY2" fmla="*/ 168000 h 169259"/>
                <a:gd name="connsiteX3" fmla="*/ 2967038 w 2967038"/>
                <a:gd name="connsiteY3" fmla="*/ 66060 h 169259"/>
                <a:gd name="connsiteX0" fmla="*/ 0 w 2967038"/>
                <a:gd name="connsiteY0" fmla="*/ 75318 h 169259"/>
                <a:gd name="connsiteX1" fmla="*/ 902551 w 2967038"/>
                <a:gd name="connsiteY1" fmla="*/ 6448 h 169259"/>
                <a:gd name="connsiteX2" fmla="*/ 2271713 w 2967038"/>
                <a:gd name="connsiteY2" fmla="*/ 168000 h 169259"/>
                <a:gd name="connsiteX3" fmla="*/ 2967038 w 2967038"/>
                <a:gd name="connsiteY3" fmla="*/ 66060 h 169259"/>
                <a:gd name="connsiteX0" fmla="*/ 0 w 2967038"/>
                <a:gd name="connsiteY0" fmla="*/ 76262 h 170203"/>
                <a:gd name="connsiteX1" fmla="*/ 902551 w 2967038"/>
                <a:gd name="connsiteY1" fmla="*/ 7392 h 170203"/>
                <a:gd name="connsiteX2" fmla="*/ 2271713 w 2967038"/>
                <a:gd name="connsiteY2" fmla="*/ 168944 h 170203"/>
                <a:gd name="connsiteX3" fmla="*/ 2967038 w 2967038"/>
                <a:gd name="connsiteY3" fmla="*/ 67004 h 170203"/>
                <a:gd name="connsiteX0" fmla="*/ 0 w 2967038"/>
                <a:gd name="connsiteY0" fmla="*/ 78328 h 172269"/>
                <a:gd name="connsiteX1" fmla="*/ 938326 w 2967038"/>
                <a:gd name="connsiteY1" fmla="*/ 7104 h 172269"/>
                <a:gd name="connsiteX2" fmla="*/ 2271713 w 2967038"/>
                <a:gd name="connsiteY2" fmla="*/ 171010 h 172269"/>
                <a:gd name="connsiteX3" fmla="*/ 2967038 w 2967038"/>
                <a:gd name="connsiteY3" fmla="*/ 69070 h 172269"/>
                <a:gd name="connsiteX0" fmla="*/ 0 w 2967038"/>
                <a:gd name="connsiteY0" fmla="*/ 78328 h 172395"/>
                <a:gd name="connsiteX1" fmla="*/ 938326 w 2967038"/>
                <a:gd name="connsiteY1" fmla="*/ 7104 h 172395"/>
                <a:gd name="connsiteX2" fmla="*/ 2271713 w 2967038"/>
                <a:gd name="connsiteY2" fmla="*/ 171010 h 172395"/>
                <a:gd name="connsiteX3" fmla="*/ 2967038 w 2967038"/>
                <a:gd name="connsiteY3" fmla="*/ 69070 h 172395"/>
                <a:gd name="connsiteX0" fmla="*/ 0 w 2973001"/>
                <a:gd name="connsiteY0" fmla="*/ 78328 h 172680"/>
                <a:gd name="connsiteX1" fmla="*/ 938326 w 2973001"/>
                <a:gd name="connsiteY1" fmla="*/ 7104 h 172680"/>
                <a:gd name="connsiteX2" fmla="*/ 2271713 w 2973001"/>
                <a:gd name="connsiteY2" fmla="*/ 171010 h 172680"/>
                <a:gd name="connsiteX3" fmla="*/ 2973001 w 2973001"/>
                <a:gd name="connsiteY3" fmla="*/ 80843 h 172680"/>
                <a:gd name="connsiteX0" fmla="*/ 0 w 2973001"/>
                <a:gd name="connsiteY0" fmla="*/ 78328 h 173079"/>
                <a:gd name="connsiteX1" fmla="*/ 938326 w 2973001"/>
                <a:gd name="connsiteY1" fmla="*/ 7104 h 173079"/>
                <a:gd name="connsiteX2" fmla="*/ 2271713 w 2973001"/>
                <a:gd name="connsiteY2" fmla="*/ 171010 h 173079"/>
                <a:gd name="connsiteX3" fmla="*/ 2973001 w 2973001"/>
                <a:gd name="connsiteY3" fmla="*/ 80843 h 173079"/>
                <a:gd name="connsiteX0" fmla="*/ 0 w 2973001"/>
                <a:gd name="connsiteY0" fmla="*/ 78328 h 172451"/>
                <a:gd name="connsiteX1" fmla="*/ 938326 w 2973001"/>
                <a:gd name="connsiteY1" fmla="*/ 7104 h 172451"/>
                <a:gd name="connsiteX2" fmla="*/ 2271713 w 2973001"/>
                <a:gd name="connsiteY2" fmla="*/ 171010 h 172451"/>
                <a:gd name="connsiteX3" fmla="*/ 2973001 w 2973001"/>
                <a:gd name="connsiteY3" fmla="*/ 80843 h 172451"/>
                <a:gd name="connsiteX0" fmla="*/ 0 w 3028651"/>
                <a:gd name="connsiteY0" fmla="*/ 78328 h 171708"/>
                <a:gd name="connsiteX1" fmla="*/ 938326 w 3028651"/>
                <a:gd name="connsiteY1" fmla="*/ 7104 h 171708"/>
                <a:gd name="connsiteX2" fmla="*/ 2271713 w 3028651"/>
                <a:gd name="connsiteY2" fmla="*/ 171010 h 171708"/>
                <a:gd name="connsiteX3" fmla="*/ 3028651 w 3028651"/>
                <a:gd name="connsiteY3" fmla="*/ 11778 h 171708"/>
                <a:gd name="connsiteX0" fmla="*/ 0 w 3028651"/>
                <a:gd name="connsiteY0" fmla="*/ 74827 h 155723"/>
                <a:gd name="connsiteX1" fmla="*/ 938326 w 3028651"/>
                <a:gd name="connsiteY1" fmla="*/ 3603 h 155723"/>
                <a:gd name="connsiteX2" fmla="*/ 2176312 w 3028651"/>
                <a:gd name="connsiteY2" fmla="*/ 154952 h 155723"/>
                <a:gd name="connsiteX3" fmla="*/ 3028651 w 3028651"/>
                <a:gd name="connsiteY3" fmla="*/ 8277 h 155723"/>
                <a:gd name="connsiteX0" fmla="*/ 0 w 3028651"/>
                <a:gd name="connsiteY0" fmla="*/ 74827 h 154952"/>
                <a:gd name="connsiteX1" fmla="*/ 938326 w 3028651"/>
                <a:gd name="connsiteY1" fmla="*/ 3603 h 154952"/>
                <a:gd name="connsiteX2" fmla="*/ 2176312 w 3028651"/>
                <a:gd name="connsiteY2" fmla="*/ 154952 h 154952"/>
                <a:gd name="connsiteX3" fmla="*/ 3028651 w 3028651"/>
                <a:gd name="connsiteY3" fmla="*/ 8277 h 154952"/>
                <a:gd name="connsiteX0" fmla="*/ 0 w 3028651"/>
                <a:gd name="connsiteY0" fmla="*/ 74827 h 154952"/>
                <a:gd name="connsiteX1" fmla="*/ 938326 w 3028651"/>
                <a:gd name="connsiteY1" fmla="*/ 3603 h 154952"/>
                <a:gd name="connsiteX2" fmla="*/ 2176312 w 3028651"/>
                <a:gd name="connsiteY2" fmla="*/ 154952 h 154952"/>
                <a:gd name="connsiteX3" fmla="*/ 3028651 w 3028651"/>
                <a:gd name="connsiteY3" fmla="*/ 8277 h 154952"/>
                <a:gd name="connsiteX0" fmla="*/ 0 w 3028651"/>
                <a:gd name="connsiteY0" fmla="*/ 74827 h 154952"/>
                <a:gd name="connsiteX1" fmla="*/ 938326 w 3028651"/>
                <a:gd name="connsiteY1" fmla="*/ 3603 h 154952"/>
                <a:gd name="connsiteX2" fmla="*/ 2176312 w 3028651"/>
                <a:gd name="connsiteY2" fmla="*/ 154952 h 154952"/>
                <a:gd name="connsiteX3" fmla="*/ 3028651 w 3028651"/>
                <a:gd name="connsiteY3" fmla="*/ 8277 h 154952"/>
                <a:gd name="connsiteX0" fmla="*/ 0 w 3032626"/>
                <a:gd name="connsiteY0" fmla="*/ 143444 h 151365"/>
                <a:gd name="connsiteX1" fmla="*/ 942301 w 3032626"/>
                <a:gd name="connsiteY1" fmla="*/ 16 h 151365"/>
                <a:gd name="connsiteX2" fmla="*/ 2180287 w 3032626"/>
                <a:gd name="connsiteY2" fmla="*/ 151365 h 151365"/>
                <a:gd name="connsiteX3" fmla="*/ 3032626 w 3032626"/>
                <a:gd name="connsiteY3" fmla="*/ 4690 h 151365"/>
                <a:gd name="connsiteX0" fmla="*/ 0 w 3032626"/>
                <a:gd name="connsiteY0" fmla="*/ 143484 h 151405"/>
                <a:gd name="connsiteX1" fmla="*/ 942301 w 3032626"/>
                <a:gd name="connsiteY1" fmla="*/ 56 h 151405"/>
                <a:gd name="connsiteX2" fmla="*/ 2180287 w 3032626"/>
                <a:gd name="connsiteY2" fmla="*/ 151405 h 151405"/>
                <a:gd name="connsiteX3" fmla="*/ 3032626 w 3032626"/>
                <a:gd name="connsiteY3" fmla="*/ 4730 h 151405"/>
                <a:gd name="connsiteX0" fmla="*/ 0 w 3032626"/>
                <a:gd name="connsiteY0" fmla="*/ 143456 h 151377"/>
                <a:gd name="connsiteX1" fmla="*/ 942301 w 3032626"/>
                <a:gd name="connsiteY1" fmla="*/ 28 h 151377"/>
                <a:gd name="connsiteX2" fmla="*/ 2180287 w 3032626"/>
                <a:gd name="connsiteY2" fmla="*/ 151377 h 151377"/>
                <a:gd name="connsiteX3" fmla="*/ 3032626 w 3032626"/>
                <a:gd name="connsiteY3" fmla="*/ 4702 h 151377"/>
                <a:gd name="connsiteX0" fmla="*/ 0 w 3032626"/>
                <a:gd name="connsiteY0" fmla="*/ 145809 h 153730"/>
                <a:gd name="connsiteX1" fmla="*/ 945282 w 3032626"/>
                <a:gd name="connsiteY1" fmla="*/ 26 h 153730"/>
                <a:gd name="connsiteX2" fmla="*/ 2180287 w 3032626"/>
                <a:gd name="connsiteY2" fmla="*/ 153730 h 153730"/>
                <a:gd name="connsiteX3" fmla="*/ 3032626 w 3032626"/>
                <a:gd name="connsiteY3" fmla="*/ 7055 h 153730"/>
                <a:gd name="connsiteX0" fmla="*/ 0 w 3032626"/>
                <a:gd name="connsiteY0" fmla="*/ 145809 h 153730"/>
                <a:gd name="connsiteX1" fmla="*/ 945282 w 3032626"/>
                <a:gd name="connsiteY1" fmla="*/ 26 h 153730"/>
                <a:gd name="connsiteX2" fmla="*/ 2180287 w 3032626"/>
                <a:gd name="connsiteY2" fmla="*/ 153730 h 153730"/>
                <a:gd name="connsiteX3" fmla="*/ 3032626 w 3032626"/>
                <a:gd name="connsiteY3" fmla="*/ 7055 h 153730"/>
                <a:gd name="connsiteX0" fmla="*/ 0 w 3032626"/>
                <a:gd name="connsiteY0" fmla="*/ 138172 h 153816"/>
                <a:gd name="connsiteX1" fmla="*/ 945282 w 3032626"/>
                <a:gd name="connsiteY1" fmla="*/ 112 h 153816"/>
                <a:gd name="connsiteX2" fmla="*/ 2180287 w 3032626"/>
                <a:gd name="connsiteY2" fmla="*/ 153816 h 153816"/>
                <a:gd name="connsiteX3" fmla="*/ 3032626 w 3032626"/>
                <a:gd name="connsiteY3" fmla="*/ 7141 h 153816"/>
                <a:gd name="connsiteX0" fmla="*/ 0 w 3032626"/>
                <a:gd name="connsiteY0" fmla="*/ 138145 h 153789"/>
                <a:gd name="connsiteX1" fmla="*/ 945282 w 3032626"/>
                <a:gd name="connsiteY1" fmla="*/ 85 h 153789"/>
                <a:gd name="connsiteX2" fmla="*/ 2180287 w 3032626"/>
                <a:gd name="connsiteY2" fmla="*/ 153789 h 153789"/>
                <a:gd name="connsiteX3" fmla="*/ 3032626 w 3032626"/>
                <a:gd name="connsiteY3" fmla="*/ 7114 h 153789"/>
                <a:gd name="connsiteX0" fmla="*/ 0 w 3032626"/>
                <a:gd name="connsiteY0" fmla="*/ 138167 h 153811"/>
                <a:gd name="connsiteX1" fmla="*/ 945282 w 3032626"/>
                <a:gd name="connsiteY1" fmla="*/ 107 h 153811"/>
                <a:gd name="connsiteX2" fmla="*/ 2180287 w 3032626"/>
                <a:gd name="connsiteY2" fmla="*/ 153811 h 153811"/>
                <a:gd name="connsiteX3" fmla="*/ 3032626 w 3032626"/>
                <a:gd name="connsiteY3" fmla="*/ 7136 h 153811"/>
              </a:gdLst>
              <a:ahLst/>
              <a:cxnLst>
                <a:cxn ang="0">
                  <a:pos x="connsiteX0" y="connsiteY0"/>
                </a:cxn>
                <a:cxn ang="0">
                  <a:pos x="connsiteX1" y="connsiteY1"/>
                </a:cxn>
                <a:cxn ang="0">
                  <a:pos x="connsiteX2" y="connsiteY2"/>
                </a:cxn>
                <a:cxn ang="0">
                  <a:pos x="connsiteX3" y="connsiteY3"/>
                </a:cxn>
              </a:cxnLst>
              <a:rect l="l" t="t" r="r" b="b"/>
              <a:pathLst>
                <a:path w="3032626" h="153811">
                  <a:moveTo>
                    <a:pt x="0" y="138167"/>
                  </a:moveTo>
                  <a:cubicBezTo>
                    <a:pt x="309005" y="42273"/>
                    <a:pt x="581901" y="-2500"/>
                    <a:pt x="945282" y="107"/>
                  </a:cubicBezTo>
                  <a:cubicBezTo>
                    <a:pt x="1308663" y="2714"/>
                    <a:pt x="1794468" y="148977"/>
                    <a:pt x="2180287" y="153811"/>
                  </a:cubicBezTo>
                  <a:cubicBezTo>
                    <a:pt x="2613806" y="152367"/>
                    <a:pt x="2904703" y="62484"/>
                    <a:pt x="3032626" y="7136"/>
                  </a:cubicBezTo>
                </a:path>
              </a:pathLst>
            </a:cu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effectLst/>
              </a:endParaRPr>
            </a:p>
          </p:txBody>
        </p:sp>
        <p:sp>
          <p:nvSpPr>
            <p:cNvPr id="50" name="フリーフォーム: 図形 49">
              <a:extLst>
                <a:ext uri="{FF2B5EF4-FFF2-40B4-BE49-F238E27FC236}">
                  <a16:creationId xmlns="" xmlns:a16="http://schemas.microsoft.com/office/drawing/2014/main" id="{23D5FFF1-2F55-4283-BFEF-3D25CD36EC8F}"/>
                </a:ext>
              </a:extLst>
            </p:cNvPr>
            <p:cNvSpPr/>
            <p:nvPr/>
          </p:nvSpPr>
          <p:spPr>
            <a:xfrm>
              <a:off x="3387073" y="1670941"/>
              <a:ext cx="2429416" cy="153181"/>
            </a:xfrm>
            <a:custGeom>
              <a:avLst/>
              <a:gdLst>
                <a:gd name="connsiteX0" fmla="*/ 0 w 2967038"/>
                <a:gd name="connsiteY0" fmla="*/ 55202 h 133429"/>
                <a:gd name="connsiteX1" fmla="*/ 866775 w 2967038"/>
                <a:gd name="connsiteY1" fmla="*/ 2814 h 133429"/>
                <a:gd name="connsiteX2" fmla="*/ 2271713 w 2967038"/>
                <a:gd name="connsiteY2" fmla="*/ 131402 h 133429"/>
                <a:gd name="connsiteX3" fmla="*/ 2967038 w 2967038"/>
                <a:gd name="connsiteY3" fmla="*/ 69489 h 133429"/>
                <a:gd name="connsiteX0" fmla="*/ 0 w 2967038"/>
                <a:gd name="connsiteY0" fmla="*/ 70924 h 149151"/>
                <a:gd name="connsiteX1" fmla="*/ 866776 w 2967038"/>
                <a:gd name="connsiteY1" fmla="*/ 2054 h 149151"/>
                <a:gd name="connsiteX2" fmla="*/ 2271713 w 2967038"/>
                <a:gd name="connsiteY2" fmla="*/ 147124 h 149151"/>
                <a:gd name="connsiteX3" fmla="*/ 2967038 w 2967038"/>
                <a:gd name="connsiteY3" fmla="*/ 85211 h 149151"/>
                <a:gd name="connsiteX0" fmla="*/ 0 w 2967038"/>
                <a:gd name="connsiteY0" fmla="*/ 71680 h 165864"/>
                <a:gd name="connsiteX1" fmla="*/ 866776 w 2967038"/>
                <a:gd name="connsiteY1" fmla="*/ 2810 h 165864"/>
                <a:gd name="connsiteX2" fmla="*/ 2271713 w 2967038"/>
                <a:gd name="connsiteY2" fmla="*/ 164362 h 165864"/>
                <a:gd name="connsiteX3" fmla="*/ 2967038 w 2967038"/>
                <a:gd name="connsiteY3" fmla="*/ 85967 h 165864"/>
                <a:gd name="connsiteX0" fmla="*/ 0 w 2967038"/>
                <a:gd name="connsiteY0" fmla="*/ 71680 h 165453"/>
                <a:gd name="connsiteX1" fmla="*/ 866776 w 2967038"/>
                <a:gd name="connsiteY1" fmla="*/ 2810 h 165453"/>
                <a:gd name="connsiteX2" fmla="*/ 2271713 w 2967038"/>
                <a:gd name="connsiteY2" fmla="*/ 164362 h 165453"/>
                <a:gd name="connsiteX3" fmla="*/ 2967038 w 2967038"/>
                <a:gd name="connsiteY3" fmla="*/ 62422 h 165453"/>
                <a:gd name="connsiteX0" fmla="*/ 0 w 2967038"/>
                <a:gd name="connsiteY0" fmla="*/ 71680 h 165621"/>
                <a:gd name="connsiteX1" fmla="*/ 866776 w 2967038"/>
                <a:gd name="connsiteY1" fmla="*/ 2810 h 165621"/>
                <a:gd name="connsiteX2" fmla="*/ 2271713 w 2967038"/>
                <a:gd name="connsiteY2" fmla="*/ 164362 h 165621"/>
                <a:gd name="connsiteX3" fmla="*/ 2967038 w 2967038"/>
                <a:gd name="connsiteY3" fmla="*/ 62422 h 165621"/>
                <a:gd name="connsiteX0" fmla="*/ 0 w 2967038"/>
                <a:gd name="connsiteY0" fmla="*/ 73110 h 167051"/>
                <a:gd name="connsiteX1" fmla="*/ 866776 w 2967038"/>
                <a:gd name="connsiteY1" fmla="*/ 4240 h 167051"/>
                <a:gd name="connsiteX2" fmla="*/ 2271713 w 2967038"/>
                <a:gd name="connsiteY2" fmla="*/ 165792 h 167051"/>
                <a:gd name="connsiteX3" fmla="*/ 2967038 w 2967038"/>
                <a:gd name="connsiteY3" fmla="*/ 63852 h 167051"/>
                <a:gd name="connsiteX0" fmla="*/ 0 w 2967038"/>
                <a:gd name="connsiteY0" fmla="*/ 74401 h 168342"/>
                <a:gd name="connsiteX1" fmla="*/ 866776 w 2967038"/>
                <a:gd name="connsiteY1" fmla="*/ 5531 h 168342"/>
                <a:gd name="connsiteX2" fmla="*/ 2271713 w 2967038"/>
                <a:gd name="connsiteY2" fmla="*/ 167083 h 168342"/>
                <a:gd name="connsiteX3" fmla="*/ 2967038 w 2967038"/>
                <a:gd name="connsiteY3" fmla="*/ 65143 h 168342"/>
                <a:gd name="connsiteX0" fmla="*/ 0 w 2967038"/>
                <a:gd name="connsiteY0" fmla="*/ 75318 h 169259"/>
                <a:gd name="connsiteX1" fmla="*/ 866776 w 2967038"/>
                <a:gd name="connsiteY1" fmla="*/ 6448 h 169259"/>
                <a:gd name="connsiteX2" fmla="*/ 2271713 w 2967038"/>
                <a:gd name="connsiteY2" fmla="*/ 168000 h 169259"/>
                <a:gd name="connsiteX3" fmla="*/ 2967038 w 2967038"/>
                <a:gd name="connsiteY3" fmla="*/ 66060 h 169259"/>
                <a:gd name="connsiteX0" fmla="*/ 0 w 2967038"/>
                <a:gd name="connsiteY0" fmla="*/ 75318 h 169259"/>
                <a:gd name="connsiteX1" fmla="*/ 902551 w 2967038"/>
                <a:gd name="connsiteY1" fmla="*/ 6448 h 169259"/>
                <a:gd name="connsiteX2" fmla="*/ 2271713 w 2967038"/>
                <a:gd name="connsiteY2" fmla="*/ 168000 h 169259"/>
                <a:gd name="connsiteX3" fmla="*/ 2967038 w 2967038"/>
                <a:gd name="connsiteY3" fmla="*/ 66060 h 169259"/>
                <a:gd name="connsiteX0" fmla="*/ 0 w 2967038"/>
                <a:gd name="connsiteY0" fmla="*/ 76262 h 170203"/>
                <a:gd name="connsiteX1" fmla="*/ 902551 w 2967038"/>
                <a:gd name="connsiteY1" fmla="*/ 7392 h 170203"/>
                <a:gd name="connsiteX2" fmla="*/ 2271713 w 2967038"/>
                <a:gd name="connsiteY2" fmla="*/ 168944 h 170203"/>
                <a:gd name="connsiteX3" fmla="*/ 2967038 w 2967038"/>
                <a:gd name="connsiteY3" fmla="*/ 67004 h 170203"/>
                <a:gd name="connsiteX0" fmla="*/ 0 w 2967038"/>
                <a:gd name="connsiteY0" fmla="*/ 78328 h 172269"/>
                <a:gd name="connsiteX1" fmla="*/ 938326 w 2967038"/>
                <a:gd name="connsiteY1" fmla="*/ 7104 h 172269"/>
                <a:gd name="connsiteX2" fmla="*/ 2271713 w 2967038"/>
                <a:gd name="connsiteY2" fmla="*/ 171010 h 172269"/>
                <a:gd name="connsiteX3" fmla="*/ 2967038 w 2967038"/>
                <a:gd name="connsiteY3" fmla="*/ 69070 h 172269"/>
                <a:gd name="connsiteX0" fmla="*/ 0 w 2967038"/>
                <a:gd name="connsiteY0" fmla="*/ 78328 h 172395"/>
                <a:gd name="connsiteX1" fmla="*/ 938326 w 2967038"/>
                <a:gd name="connsiteY1" fmla="*/ 7104 h 172395"/>
                <a:gd name="connsiteX2" fmla="*/ 2271713 w 2967038"/>
                <a:gd name="connsiteY2" fmla="*/ 171010 h 172395"/>
                <a:gd name="connsiteX3" fmla="*/ 2967038 w 2967038"/>
                <a:gd name="connsiteY3" fmla="*/ 69070 h 172395"/>
                <a:gd name="connsiteX0" fmla="*/ 0 w 2973001"/>
                <a:gd name="connsiteY0" fmla="*/ 78328 h 172680"/>
                <a:gd name="connsiteX1" fmla="*/ 938326 w 2973001"/>
                <a:gd name="connsiteY1" fmla="*/ 7104 h 172680"/>
                <a:gd name="connsiteX2" fmla="*/ 2271713 w 2973001"/>
                <a:gd name="connsiteY2" fmla="*/ 171010 h 172680"/>
                <a:gd name="connsiteX3" fmla="*/ 2973001 w 2973001"/>
                <a:gd name="connsiteY3" fmla="*/ 80843 h 172680"/>
                <a:gd name="connsiteX0" fmla="*/ 0 w 2973001"/>
                <a:gd name="connsiteY0" fmla="*/ 78328 h 173079"/>
                <a:gd name="connsiteX1" fmla="*/ 938326 w 2973001"/>
                <a:gd name="connsiteY1" fmla="*/ 7104 h 173079"/>
                <a:gd name="connsiteX2" fmla="*/ 2271713 w 2973001"/>
                <a:gd name="connsiteY2" fmla="*/ 171010 h 173079"/>
                <a:gd name="connsiteX3" fmla="*/ 2973001 w 2973001"/>
                <a:gd name="connsiteY3" fmla="*/ 80843 h 173079"/>
                <a:gd name="connsiteX0" fmla="*/ 0 w 2973001"/>
                <a:gd name="connsiteY0" fmla="*/ 78328 h 172451"/>
                <a:gd name="connsiteX1" fmla="*/ 938326 w 2973001"/>
                <a:gd name="connsiteY1" fmla="*/ 7104 h 172451"/>
                <a:gd name="connsiteX2" fmla="*/ 2271713 w 2973001"/>
                <a:gd name="connsiteY2" fmla="*/ 171010 h 172451"/>
                <a:gd name="connsiteX3" fmla="*/ 2973001 w 2973001"/>
                <a:gd name="connsiteY3" fmla="*/ 80843 h 172451"/>
                <a:gd name="connsiteX0" fmla="*/ 0 w 3028651"/>
                <a:gd name="connsiteY0" fmla="*/ 78328 h 171708"/>
                <a:gd name="connsiteX1" fmla="*/ 938326 w 3028651"/>
                <a:gd name="connsiteY1" fmla="*/ 7104 h 171708"/>
                <a:gd name="connsiteX2" fmla="*/ 2271713 w 3028651"/>
                <a:gd name="connsiteY2" fmla="*/ 171010 h 171708"/>
                <a:gd name="connsiteX3" fmla="*/ 3028651 w 3028651"/>
                <a:gd name="connsiteY3" fmla="*/ 11778 h 171708"/>
                <a:gd name="connsiteX0" fmla="*/ 0 w 3028651"/>
                <a:gd name="connsiteY0" fmla="*/ 74827 h 155723"/>
                <a:gd name="connsiteX1" fmla="*/ 938326 w 3028651"/>
                <a:gd name="connsiteY1" fmla="*/ 3603 h 155723"/>
                <a:gd name="connsiteX2" fmla="*/ 2176312 w 3028651"/>
                <a:gd name="connsiteY2" fmla="*/ 154952 h 155723"/>
                <a:gd name="connsiteX3" fmla="*/ 3028651 w 3028651"/>
                <a:gd name="connsiteY3" fmla="*/ 8277 h 155723"/>
                <a:gd name="connsiteX0" fmla="*/ 0 w 3028651"/>
                <a:gd name="connsiteY0" fmla="*/ 74827 h 154952"/>
                <a:gd name="connsiteX1" fmla="*/ 938326 w 3028651"/>
                <a:gd name="connsiteY1" fmla="*/ 3603 h 154952"/>
                <a:gd name="connsiteX2" fmla="*/ 2176312 w 3028651"/>
                <a:gd name="connsiteY2" fmla="*/ 154952 h 154952"/>
                <a:gd name="connsiteX3" fmla="*/ 3028651 w 3028651"/>
                <a:gd name="connsiteY3" fmla="*/ 8277 h 154952"/>
                <a:gd name="connsiteX0" fmla="*/ 0 w 3028651"/>
                <a:gd name="connsiteY0" fmla="*/ 74827 h 154952"/>
                <a:gd name="connsiteX1" fmla="*/ 938326 w 3028651"/>
                <a:gd name="connsiteY1" fmla="*/ 3603 h 154952"/>
                <a:gd name="connsiteX2" fmla="*/ 2176312 w 3028651"/>
                <a:gd name="connsiteY2" fmla="*/ 154952 h 154952"/>
                <a:gd name="connsiteX3" fmla="*/ 3028651 w 3028651"/>
                <a:gd name="connsiteY3" fmla="*/ 8277 h 154952"/>
                <a:gd name="connsiteX0" fmla="*/ 0 w 3028651"/>
                <a:gd name="connsiteY0" fmla="*/ 74827 h 154952"/>
                <a:gd name="connsiteX1" fmla="*/ 938326 w 3028651"/>
                <a:gd name="connsiteY1" fmla="*/ 3603 h 154952"/>
                <a:gd name="connsiteX2" fmla="*/ 2176312 w 3028651"/>
                <a:gd name="connsiteY2" fmla="*/ 154952 h 154952"/>
                <a:gd name="connsiteX3" fmla="*/ 3028651 w 3028651"/>
                <a:gd name="connsiteY3" fmla="*/ 8277 h 154952"/>
                <a:gd name="connsiteX0" fmla="*/ 0 w 3032626"/>
                <a:gd name="connsiteY0" fmla="*/ 143444 h 151365"/>
                <a:gd name="connsiteX1" fmla="*/ 942301 w 3032626"/>
                <a:gd name="connsiteY1" fmla="*/ 16 h 151365"/>
                <a:gd name="connsiteX2" fmla="*/ 2180287 w 3032626"/>
                <a:gd name="connsiteY2" fmla="*/ 151365 h 151365"/>
                <a:gd name="connsiteX3" fmla="*/ 3032626 w 3032626"/>
                <a:gd name="connsiteY3" fmla="*/ 4690 h 151365"/>
                <a:gd name="connsiteX0" fmla="*/ 0 w 3032626"/>
                <a:gd name="connsiteY0" fmla="*/ 143484 h 151405"/>
                <a:gd name="connsiteX1" fmla="*/ 942301 w 3032626"/>
                <a:gd name="connsiteY1" fmla="*/ 56 h 151405"/>
                <a:gd name="connsiteX2" fmla="*/ 2180287 w 3032626"/>
                <a:gd name="connsiteY2" fmla="*/ 151405 h 151405"/>
                <a:gd name="connsiteX3" fmla="*/ 3032626 w 3032626"/>
                <a:gd name="connsiteY3" fmla="*/ 4730 h 151405"/>
                <a:gd name="connsiteX0" fmla="*/ 0 w 3032626"/>
                <a:gd name="connsiteY0" fmla="*/ 143456 h 151377"/>
                <a:gd name="connsiteX1" fmla="*/ 942301 w 3032626"/>
                <a:gd name="connsiteY1" fmla="*/ 28 h 151377"/>
                <a:gd name="connsiteX2" fmla="*/ 2180287 w 3032626"/>
                <a:gd name="connsiteY2" fmla="*/ 151377 h 151377"/>
                <a:gd name="connsiteX3" fmla="*/ 3032626 w 3032626"/>
                <a:gd name="connsiteY3" fmla="*/ 4702 h 151377"/>
                <a:gd name="connsiteX0" fmla="*/ 0 w 3041570"/>
                <a:gd name="connsiteY0" fmla="*/ 143456 h 151377"/>
                <a:gd name="connsiteX1" fmla="*/ 942301 w 3041570"/>
                <a:gd name="connsiteY1" fmla="*/ 28 h 151377"/>
                <a:gd name="connsiteX2" fmla="*/ 2180287 w 3041570"/>
                <a:gd name="connsiteY2" fmla="*/ 151377 h 151377"/>
                <a:gd name="connsiteX3" fmla="*/ 3041570 w 3041570"/>
                <a:gd name="connsiteY3" fmla="*/ 14120 h 151377"/>
                <a:gd name="connsiteX0" fmla="*/ 0 w 3041570"/>
                <a:gd name="connsiteY0" fmla="*/ 143456 h 151377"/>
                <a:gd name="connsiteX1" fmla="*/ 942301 w 3041570"/>
                <a:gd name="connsiteY1" fmla="*/ 28 h 151377"/>
                <a:gd name="connsiteX2" fmla="*/ 2162400 w 3041570"/>
                <a:gd name="connsiteY2" fmla="*/ 151377 h 151377"/>
                <a:gd name="connsiteX3" fmla="*/ 3041570 w 3041570"/>
                <a:gd name="connsiteY3" fmla="*/ 14120 h 151377"/>
                <a:gd name="connsiteX0" fmla="*/ 0 w 3041570"/>
                <a:gd name="connsiteY0" fmla="*/ 143456 h 151377"/>
                <a:gd name="connsiteX1" fmla="*/ 942301 w 3041570"/>
                <a:gd name="connsiteY1" fmla="*/ 28 h 151377"/>
                <a:gd name="connsiteX2" fmla="*/ 2162400 w 3041570"/>
                <a:gd name="connsiteY2" fmla="*/ 151377 h 151377"/>
                <a:gd name="connsiteX3" fmla="*/ 3041570 w 3041570"/>
                <a:gd name="connsiteY3" fmla="*/ 4702 h 151377"/>
                <a:gd name="connsiteX0" fmla="*/ 0 w 3041570"/>
                <a:gd name="connsiteY0" fmla="*/ 143456 h 151452"/>
                <a:gd name="connsiteX1" fmla="*/ 942301 w 3041570"/>
                <a:gd name="connsiteY1" fmla="*/ 28 h 151452"/>
                <a:gd name="connsiteX2" fmla="*/ 2162400 w 3041570"/>
                <a:gd name="connsiteY2" fmla="*/ 151377 h 151452"/>
                <a:gd name="connsiteX3" fmla="*/ 3041570 w 3041570"/>
                <a:gd name="connsiteY3" fmla="*/ 4702 h 151452"/>
                <a:gd name="connsiteX0" fmla="*/ 0 w 3041570"/>
                <a:gd name="connsiteY0" fmla="*/ 143456 h 151457"/>
                <a:gd name="connsiteX1" fmla="*/ 942301 w 3041570"/>
                <a:gd name="connsiteY1" fmla="*/ 28 h 151457"/>
                <a:gd name="connsiteX2" fmla="*/ 2162400 w 3041570"/>
                <a:gd name="connsiteY2" fmla="*/ 151377 h 151457"/>
                <a:gd name="connsiteX3" fmla="*/ 3041570 w 3041570"/>
                <a:gd name="connsiteY3" fmla="*/ 11765 h 151457"/>
                <a:gd name="connsiteX0" fmla="*/ 0 w 3041570"/>
                <a:gd name="connsiteY0" fmla="*/ 143456 h 151459"/>
                <a:gd name="connsiteX1" fmla="*/ 942301 w 3041570"/>
                <a:gd name="connsiteY1" fmla="*/ 28 h 151459"/>
                <a:gd name="connsiteX2" fmla="*/ 2162400 w 3041570"/>
                <a:gd name="connsiteY2" fmla="*/ 151377 h 151459"/>
                <a:gd name="connsiteX3" fmla="*/ 3041569 w 3041570"/>
                <a:gd name="connsiteY3" fmla="*/ 14338 h 151459"/>
              </a:gdLst>
              <a:ahLst/>
              <a:cxnLst>
                <a:cxn ang="0">
                  <a:pos x="connsiteX0" y="connsiteY0"/>
                </a:cxn>
                <a:cxn ang="0">
                  <a:pos x="connsiteX1" y="connsiteY1"/>
                </a:cxn>
                <a:cxn ang="0">
                  <a:pos x="connsiteX2" y="connsiteY2"/>
                </a:cxn>
                <a:cxn ang="0">
                  <a:pos x="connsiteX3" y="connsiteY3"/>
                </a:cxn>
              </a:cxnLst>
              <a:rect l="l" t="t" r="r" b="b"/>
              <a:pathLst>
                <a:path w="3041570" h="151459">
                  <a:moveTo>
                    <a:pt x="0" y="143456"/>
                  </a:moveTo>
                  <a:cubicBezTo>
                    <a:pt x="319603" y="44986"/>
                    <a:pt x="581901" y="-1292"/>
                    <a:pt x="942301" y="28"/>
                  </a:cubicBezTo>
                  <a:cubicBezTo>
                    <a:pt x="1302701" y="1348"/>
                    <a:pt x="1776581" y="146543"/>
                    <a:pt x="2162400" y="151377"/>
                  </a:cubicBezTo>
                  <a:cubicBezTo>
                    <a:pt x="2616788" y="154643"/>
                    <a:pt x="2919608" y="60268"/>
                    <a:pt x="3041569" y="14338"/>
                  </a:cubicBezTo>
                </a:path>
              </a:pathLst>
            </a:cu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effectLst/>
              </a:endParaRPr>
            </a:p>
          </p:txBody>
        </p:sp>
      </p:grpSp>
      <p:sp>
        <p:nvSpPr>
          <p:cNvPr id="21" name="正方形/長方形 20">
            <a:extLst>
              <a:ext uri="{FF2B5EF4-FFF2-40B4-BE49-F238E27FC236}">
                <a16:creationId xmlns="" xmlns:a16="http://schemas.microsoft.com/office/drawing/2014/main" id="{7DF82B50-C5A7-4429-81BF-BB938EEF0053}"/>
              </a:ext>
            </a:extLst>
          </p:cNvPr>
          <p:cNvSpPr/>
          <p:nvPr/>
        </p:nvSpPr>
        <p:spPr>
          <a:xfrm>
            <a:off x="4434122" y="1296839"/>
            <a:ext cx="819037" cy="216000"/>
          </a:xfrm>
          <a:prstGeom prst="rect">
            <a:avLst/>
          </a:prstGeom>
          <a:noFill/>
          <a:ln w="28575">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endParaRPr>
          </a:p>
        </p:txBody>
      </p:sp>
      <p:grpSp>
        <p:nvGrpSpPr>
          <p:cNvPr id="30" name="グループ化 29">
            <a:extLst>
              <a:ext uri="{FF2B5EF4-FFF2-40B4-BE49-F238E27FC236}">
                <a16:creationId xmlns="" xmlns:a16="http://schemas.microsoft.com/office/drawing/2014/main" id="{929738E9-D074-496E-8225-2C160D7ACACD}"/>
              </a:ext>
            </a:extLst>
          </p:cNvPr>
          <p:cNvGrpSpPr/>
          <p:nvPr/>
        </p:nvGrpSpPr>
        <p:grpSpPr>
          <a:xfrm>
            <a:off x="5112218" y="1215884"/>
            <a:ext cx="360000" cy="377909"/>
            <a:chOff x="4283653" y="2587342"/>
            <a:chExt cx="360000" cy="377909"/>
          </a:xfrm>
        </p:grpSpPr>
        <p:sp>
          <p:nvSpPr>
            <p:cNvPr id="32" name="楕円 24">
              <a:extLst>
                <a:ext uri="{FF2B5EF4-FFF2-40B4-BE49-F238E27FC236}">
                  <a16:creationId xmlns="" xmlns:a16="http://schemas.microsoft.com/office/drawing/2014/main" id="{2C226E67-F7F7-4FDA-961F-16254D7D4AD8}"/>
                </a:ext>
              </a:extLst>
            </p:cNvPr>
            <p:cNvSpPr/>
            <p:nvPr/>
          </p:nvSpPr>
          <p:spPr>
            <a:xfrm>
              <a:off x="4283653" y="2605251"/>
              <a:ext cx="360000" cy="360000"/>
            </a:xfrm>
            <a:prstGeom prst="ellipse">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HGP創英角ｺﾞｼｯｸUB" panose="020B0900000000000000" pitchFamily="50" charset="-128"/>
                <a:ea typeface="HGP創英角ｺﾞｼｯｸUB" panose="020B0900000000000000" pitchFamily="50" charset="-128"/>
              </a:endParaRPr>
            </a:p>
          </p:txBody>
        </p:sp>
        <p:sp>
          <p:nvSpPr>
            <p:cNvPr id="33" name="楕円 24">
              <a:extLst>
                <a:ext uri="{FF2B5EF4-FFF2-40B4-BE49-F238E27FC236}">
                  <a16:creationId xmlns="" xmlns:a16="http://schemas.microsoft.com/office/drawing/2014/main" id="{55F83AD3-8F20-4016-9B43-A8AFBB7327DC}"/>
                </a:ext>
              </a:extLst>
            </p:cNvPr>
            <p:cNvSpPr/>
            <p:nvPr/>
          </p:nvSpPr>
          <p:spPr>
            <a:xfrm>
              <a:off x="4283653" y="2587342"/>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en-US" altLang="ja-JP" dirty="0">
                  <a:solidFill>
                    <a:schemeClr val="bg1"/>
                  </a:solidFill>
                  <a:effectLst/>
                  <a:latin typeface="HGP創英角ｺﾞｼｯｸUB" panose="020B0900000000000000" pitchFamily="50" charset="-128"/>
                  <a:ea typeface="HGP創英角ｺﾞｼｯｸUB" panose="020B0900000000000000" pitchFamily="50" charset="-128"/>
                </a:rPr>
                <a:t>2</a:t>
              </a:r>
              <a:endParaRPr kumimoji="1" lang="ja-JP" altLang="en-US" dirty="0">
                <a:solidFill>
                  <a:schemeClr val="bg1"/>
                </a:solidFill>
                <a:effectLst/>
                <a:latin typeface="HGP創英角ｺﾞｼｯｸUB" panose="020B0900000000000000" pitchFamily="50" charset="-128"/>
                <a:ea typeface="HGP創英角ｺﾞｼｯｸUB" panose="020B0900000000000000" pitchFamily="50" charset="-128"/>
              </a:endParaRPr>
            </a:p>
          </p:txBody>
        </p:sp>
      </p:grpSp>
      <p:grpSp>
        <p:nvGrpSpPr>
          <p:cNvPr id="35" name="グループ化 34">
            <a:extLst>
              <a:ext uri="{FF2B5EF4-FFF2-40B4-BE49-F238E27FC236}">
                <a16:creationId xmlns="" xmlns:a16="http://schemas.microsoft.com/office/drawing/2014/main" id="{C61147F7-6C8C-42FD-BB9A-AAFE8ECEFFFD}"/>
              </a:ext>
            </a:extLst>
          </p:cNvPr>
          <p:cNvGrpSpPr/>
          <p:nvPr/>
        </p:nvGrpSpPr>
        <p:grpSpPr>
          <a:xfrm>
            <a:off x="1313124" y="1006215"/>
            <a:ext cx="360000" cy="369226"/>
            <a:chOff x="1181342" y="1018613"/>
            <a:chExt cx="360000" cy="369226"/>
          </a:xfrm>
        </p:grpSpPr>
        <p:sp>
          <p:nvSpPr>
            <p:cNvPr id="36" name="楕円 2">
              <a:extLst>
                <a:ext uri="{FF2B5EF4-FFF2-40B4-BE49-F238E27FC236}">
                  <a16:creationId xmlns="" xmlns:a16="http://schemas.microsoft.com/office/drawing/2014/main" id="{156CA392-FE72-4A8B-AD85-CB4541017327}"/>
                </a:ext>
              </a:extLst>
            </p:cNvPr>
            <p:cNvSpPr/>
            <p:nvPr/>
          </p:nvSpPr>
          <p:spPr>
            <a:xfrm>
              <a:off x="1181342" y="1027839"/>
              <a:ext cx="360000" cy="360000"/>
            </a:xfrm>
            <a:prstGeom prst="ellipse">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HGP創英角ｺﾞｼｯｸUB" panose="020B0900000000000000" pitchFamily="50" charset="-128"/>
                <a:ea typeface="HGP創英角ｺﾞｼｯｸUB" panose="020B0900000000000000" pitchFamily="50" charset="-128"/>
              </a:endParaRPr>
            </a:p>
          </p:txBody>
        </p:sp>
        <p:sp>
          <p:nvSpPr>
            <p:cNvPr id="37" name="楕円 2">
              <a:extLst>
                <a:ext uri="{FF2B5EF4-FFF2-40B4-BE49-F238E27FC236}">
                  <a16:creationId xmlns="" xmlns:a16="http://schemas.microsoft.com/office/drawing/2014/main" id="{44A0CD3F-2850-4C89-B83F-E3F1881C8D0E}"/>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en-US" altLang="ja-JP" dirty="0">
                  <a:solidFill>
                    <a:schemeClr val="bg1"/>
                  </a:solidFill>
                  <a:effectLst/>
                  <a:latin typeface="HGP創英角ｺﾞｼｯｸUB" panose="020B0900000000000000" pitchFamily="50" charset="-128"/>
                  <a:ea typeface="HGP創英角ｺﾞｼｯｸUB" panose="020B0900000000000000" pitchFamily="50" charset="-128"/>
                </a:rPr>
                <a:t>1</a:t>
              </a:r>
              <a:endParaRPr kumimoji="1" lang="ja-JP" altLang="en-US" dirty="0">
                <a:solidFill>
                  <a:schemeClr val="bg1"/>
                </a:solidFill>
                <a:effectLst/>
                <a:latin typeface="HGP創英角ｺﾞｼｯｸUB" panose="020B0900000000000000" pitchFamily="50" charset="-128"/>
                <a:ea typeface="HGP創英角ｺﾞｼｯｸUB" panose="020B0900000000000000" pitchFamily="50" charset="-128"/>
              </a:endParaRPr>
            </a:p>
          </p:txBody>
        </p:sp>
      </p:grpSp>
      <p:grpSp>
        <p:nvGrpSpPr>
          <p:cNvPr id="38" name="グループ化 37">
            <a:extLst>
              <a:ext uri="{FF2B5EF4-FFF2-40B4-BE49-F238E27FC236}">
                <a16:creationId xmlns="" xmlns:a16="http://schemas.microsoft.com/office/drawing/2014/main" id="{0EE1138C-1FBF-406A-ACDC-7FBB119CD6A9}"/>
              </a:ext>
            </a:extLst>
          </p:cNvPr>
          <p:cNvGrpSpPr/>
          <p:nvPr/>
        </p:nvGrpSpPr>
        <p:grpSpPr>
          <a:xfrm>
            <a:off x="7478638" y="1749869"/>
            <a:ext cx="360000" cy="375043"/>
            <a:chOff x="7375867" y="2356423"/>
            <a:chExt cx="360000" cy="375043"/>
          </a:xfrm>
        </p:grpSpPr>
        <p:sp>
          <p:nvSpPr>
            <p:cNvPr id="39" name="楕円 27">
              <a:extLst>
                <a:ext uri="{FF2B5EF4-FFF2-40B4-BE49-F238E27FC236}">
                  <a16:creationId xmlns="" xmlns:a16="http://schemas.microsoft.com/office/drawing/2014/main" id="{17985CAC-B973-4DB8-82F8-C1AC88E19DA8}"/>
                </a:ext>
              </a:extLst>
            </p:cNvPr>
            <p:cNvSpPr/>
            <p:nvPr/>
          </p:nvSpPr>
          <p:spPr>
            <a:xfrm>
              <a:off x="7375867" y="2371466"/>
              <a:ext cx="360000" cy="360000"/>
            </a:xfrm>
            <a:prstGeom prst="ellipse">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HGP創英角ｺﾞｼｯｸUB" panose="020B0900000000000000" pitchFamily="50" charset="-128"/>
                <a:ea typeface="HGP創英角ｺﾞｼｯｸUB" panose="020B0900000000000000" pitchFamily="50" charset="-128"/>
              </a:endParaRPr>
            </a:p>
          </p:txBody>
        </p:sp>
        <p:sp>
          <p:nvSpPr>
            <p:cNvPr id="40" name="楕円 27">
              <a:extLst>
                <a:ext uri="{FF2B5EF4-FFF2-40B4-BE49-F238E27FC236}">
                  <a16:creationId xmlns="" xmlns:a16="http://schemas.microsoft.com/office/drawing/2014/main" id="{14CC07E7-A9AC-42C0-9387-662A9D6860B0}"/>
                </a:ext>
              </a:extLst>
            </p:cNvPr>
            <p:cNvSpPr/>
            <p:nvPr/>
          </p:nvSpPr>
          <p:spPr>
            <a:xfrm>
              <a:off x="7375867" y="235642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en-US" altLang="ja-JP" dirty="0">
                  <a:solidFill>
                    <a:schemeClr val="bg1"/>
                  </a:solidFill>
                  <a:effectLst/>
                  <a:latin typeface="HGP創英角ｺﾞｼｯｸUB" panose="020B0900000000000000" pitchFamily="50" charset="-128"/>
                  <a:ea typeface="HGP創英角ｺﾞｼｯｸUB" panose="020B0900000000000000" pitchFamily="50" charset="-128"/>
                </a:rPr>
                <a:t>3</a:t>
              </a:r>
              <a:endParaRPr kumimoji="1" lang="ja-JP" altLang="en-US" dirty="0">
                <a:solidFill>
                  <a:schemeClr val="bg1"/>
                </a:solidFill>
                <a:effectLst/>
                <a:latin typeface="HGP創英角ｺﾞｼｯｸUB" panose="020B0900000000000000" pitchFamily="50" charset="-128"/>
                <a:ea typeface="HGP創英角ｺﾞｼｯｸUB" panose="020B0900000000000000" pitchFamily="50" charset="-128"/>
              </a:endParaRPr>
            </a:p>
          </p:txBody>
        </p:sp>
      </p:grpSp>
      <p:grpSp>
        <p:nvGrpSpPr>
          <p:cNvPr id="44" name="グループ化 43">
            <a:extLst>
              <a:ext uri="{FF2B5EF4-FFF2-40B4-BE49-F238E27FC236}">
                <a16:creationId xmlns="" xmlns:a16="http://schemas.microsoft.com/office/drawing/2014/main" id="{8E0FAD0F-13FE-48D0-B9B4-5EE69A710ADC}"/>
              </a:ext>
            </a:extLst>
          </p:cNvPr>
          <p:cNvGrpSpPr/>
          <p:nvPr/>
        </p:nvGrpSpPr>
        <p:grpSpPr>
          <a:xfrm>
            <a:off x="2227482" y="4006877"/>
            <a:ext cx="371665" cy="371916"/>
            <a:chOff x="4064965" y="4711874"/>
            <a:chExt cx="371665" cy="371916"/>
          </a:xfrm>
        </p:grpSpPr>
        <p:sp>
          <p:nvSpPr>
            <p:cNvPr id="45" name="楕円 29">
              <a:extLst>
                <a:ext uri="{FF2B5EF4-FFF2-40B4-BE49-F238E27FC236}">
                  <a16:creationId xmlns="" xmlns:a16="http://schemas.microsoft.com/office/drawing/2014/main" id="{7C52234A-1BA5-460D-A9EE-40E829DFF6DD}"/>
                </a:ext>
              </a:extLst>
            </p:cNvPr>
            <p:cNvSpPr/>
            <p:nvPr/>
          </p:nvSpPr>
          <p:spPr>
            <a:xfrm>
              <a:off x="4076630" y="4723790"/>
              <a:ext cx="360000" cy="360000"/>
            </a:xfrm>
            <a:prstGeom prst="ellipse">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HGP創英角ｺﾞｼｯｸUB" panose="020B0900000000000000" pitchFamily="50" charset="-128"/>
                <a:ea typeface="HGP創英角ｺﾞｼｯｸUB" panose="020B0900000000000000" pitchFamily="50" charset="-128"/>
              </a:endParaRPr>
            </a:p>
          </p:txBody>
        </p:sp>
        <p:sp>
          <p:nvSpPr>
            <p:cNvPr id="46" name="楕円 29">
              <a:extLst>
                <a:ext uri="{FF2B5EF4-FFF2-40B4-BE49-F238E27FC236}">
                  <a16:creationId xmlns="" xmlns:a16="http://schemas.microsoft.com/office/drawing/2014/main" id="{2F6520EF-5EDC-4C5A-AF9B-161CA71FA959}"/>
                </a:ext>
              </a:extLst>
            </p:cNvPr>
            <p:cNvSpPr/>
            <p:nvPr/>
          </p:nvSpPr>
          <p:spPr>
            <a:xfrm>
              <a:off x="4064965" y="4711874"/>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en-US" altLang="ja-JP" dirty="0">
                  <a:solidFill>
                    <a:schemeClr val="bg1"/>
                  </a:solidFill>
                  <a:effectLst/>
                  <a:latin typeface="HGP創英角ｺﾞｼｯｸUB" panose="020B0900000000000000" pitchFamily="50" charset="-128"/>
                  <a:ea typeface="HGP創英角ｺﾞｼｯｸUB" panose="020B0900000000000000" pitchFamily="50" charset="-128"/>
                </a:rPr>
                <a:t>4</a:t>
              </a:r>
              <a:endParaRPr kumimoji="1" lang="ja-JP" altLang="en-US" dirty="0">
                <a:solidFill>
                  <a:schemeClr val="bg1"/>
                </a:solidFill>
                <a:effectLst/>
                <a:latin typeface="HGP創英角ｺﾞｼｯｸUB" panose="020B0900000000000000" pitchFamily="50" charset="-128"/>
                <a:ea typeface="HGP創英角ｺﾞｼｯｸUB" panose="020B0900000000000000" pitchFamily="50" charset="-128"/>
              </a:endParaRPr>
            </a:p>
          </p:txBody>
        </p:sp>
      </p:grpSp>
      <p:grpSp>
        <p:nvGrpSpPr>
          <p:cNvPr id="9" name="グループ化 8">
            <a:extLst>
              <a:ext uri="{FF2B5EF4-FFF2-40B4-BE49-F238E27FC236}">
                <a16:creationId xmlns="" xmlns:a16="http://schemas.microsoft.com/office/drawing/2014/main" id="{3ACCE301-34D4-40E3-9FB5-90924885D561}"/>
              </a:ext>
            </a:extLst>
          </p:cNvPr>
          <p:cNvGrpSpPr/>
          <p:nvPr/>
        </p:nvGrpSpPr>
        <p:grpSpPr>
          <a:xfrm>
            <a:off x="5940152" y="3522757"/>
            <a:ext cx="2592660" cy="828000"/>
            <a:chOff x="5940152" y="3522757"/>
            <a:chExt cx="2592660" cy="828000"/>
          </a:xfrm>
        </p:grpSpPr>
        <p:sp>
          <p:nvSpPr>
            <p:cNvPr id="34" name="二等辺三角形 33">
              <a:extLst>
                <a:ext uri="{FF2B5EF4-FFF2-40B4-BE49-F238E27FC236}">
                  <a16:creationId xmlns="" xmlns:a16="http://schemas.microsoft.com/office/drawing/2014/main" id="{B6A36734-CA96-4540-97EE-67E95FFFEBF8}"/>
                </a:ext>
              </a:extLst>
            </p:cNvPr>
            <p:cNvSpPr/>
            <p:nvPr/>
          </p:nvSpPr>
          <p:spPr>
            <a:xfrm rot="16200000" flipH="1">
              <a:off x="6822482" y="2640427"/>
              <a:ext cx="828000" cy="2592660"/>
            </a:xfrm>
            <a:custGeom>
              <a:avLst/>
              <a:gdLst/>
              <a:ahLst/>
              <a:cxnLst/>
              <a:rect l="l" t="t" r="r" b="b"/>
              <a:pathLst>
                <a:path w="828000" h="2456688">
                  <a:moveTo>
                    <a:pt x="0" y="368688"/>
                  </a:moveTo>
                  <a:lnTo>
                    <a:pt x="0" y="2456688"/>
                  </a:lnTo>
                  <a:lnTo>
                    <a:pt x="828000" y="2456688"/>
                  </a:lnTo>
                  <a:lnTo>
                    <a:pt x="828000" y="368688"/>
                  </a:lnTo>
                  <a:lnTo>
                    <a:pt x="547123" y="368688"/>
                  </a:lnTo>
                  <a:lnTo>
                    <a:pt x="436833" y="0"/>
                  </a:lnTo>
                  <a:lnTo>
                    <a:pt x="326542" y="368688"/>
                  </a:lnTo>
                  <a:close/>
                </a:path>
              </a:pathLst>
            </a:custGeom>
            <a:gradFill>
              <a:gsLst>
                <a:gs pos="86000">
                  <a:schemeClr val="accent5">
                    <a:lumMod val="40000"/>
                    <a:lumOff val="60000"/>
                  </a:schemeClr>
                </a:gs>
                <a:gs pos="0">
                  <a:schemeClr val="accent5">
                    <a:lumMod val="40000"/>
                    <a:lumOff val="60000"/>
                    <a:alpha val="26000"/>
                  </a:schemeClr>
                </a:gs>
              </a:gsLst>
              <a:lin ang="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51" name="タイトル 8">
              <a:extLst>
                <a:ext uri="{FF2B5EF4-FFF2-40B4-BE49-F238E27FC236}">
                  <a16:creationId xmlns="" xmlns:a16="http://schemas.microsoft.com/office/drawing/2014/main" id="{94AC0258-6E4A-41AA-81D5-CFE65AAA1CAB}"/>
                </a:ext>
              </a:extLst>
            </p:cNvPr>
            <p:cNvSpPr txBox="1">
              <a:spLocks/>
            </p:cNvSpPr>
            <p:nvPr/>
          </p:nvSpPr>
          <p:spPr>
            <a:xfrm>
              <a:off x="6413627" y="3752090"/>
              <a:ext cx="2039283" cy="369332"/>
            </a:xfrm>
            <a:prstGeom prst="rect">
              <a:avLst/>
            </a:prstGeom>
            <a:noFill/>
          </p:spPr>
          <p:txBody>
            <a:bodyPr wrap="non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r>
                <a:rPr lang="ja-JP" altLang="en-US" dirty="0"/>
                <a:t>新しいシートに結果</a:t>
              </a:r>
            </a:p>
          </p:txBody>
        </p:sp>
      </p:grpSp>
      <p:sp>
        <p:nvSpPr>
          <p:cNvPr id="52"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「分析ツール」の使用方法</a:t>
            </a:r>
          </a:p>
        </p:txBody>
      </p:sp>
    </p:spTree>
    <p:extLst>
      <p:ext uri="{BB962C8B-B14F-4D97-AF65-F5344CB8AC3E}">
        <p14:creationId xmlns:p14="http://schemas.microsoft.com/office/powerpoint/2010/main" val="1821660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tretch>
            <a:fillRect/>
          </a:stretch>
        </p:blipFill>
        <p:spPr bwMode="auto">
          <a:xfrm>
            <a:off x="755576" y="877888"/>
            <a:ext cx="5471920" cy="4211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27885" y="1781154"/>
            <a:ext cx="1722635" cy="3308371"/>
          </a:xfrm>
          <a:prstGeom prst="rect">
            <a:avLst/>
          </a:prstGeom>
          <a:noFill/>
          <a:ln w="28575">
            <a:solidFill>
              <a:srgbClr val="66ADE8"/>
            </a:solidFill>
            <a:miter lim="800000"/>
            <a:headEnd/>
            <a:tailEnd/>
          </a:ln>
          <a:extLst>
            <a:ext uri="{909E8E84-426E-40DD-AFC4-6F175D3DCCD1}">
              <a14:hiddenFill xmlns:a14="http://schemas.microsoft.com/office/drawing/2010/main">
                <a:solidFill>
                  <a:schemeClr val="accent1"/>
                </a:solidFill>
              </a14:hiddenFill>
            </a:ext>
          </a:extLst>
        </p:spPr>
      </p:pic>
      <p:sp>
        <p:nvSpPr>
          <p:cNvPr id="12" name="右矢印 11"/>
          <p:cNvSpPr/>
          <p:nvPr/>
        </p:nvSpPr>
        <p:spPr>
          <a:xfrm flipH="1">
            <a:off x="5582403" y="2137420"/>
            <a:ext cx="1045479" cy="458136"/>
          </a:xfrm>
          <a:prstGeom prst="rightArrow">
            <a:avLst>
              <a:gd name="adj1" fmla="val 50000"/>
              <a:gd name="adj2" fmla="val 80735"/>
            </a:avLst>
          </a:prstGeom>
          <a:gradFill>
            <a:gsLst>
              <a:gs pos="86000">
                <a:schemeClr val="accent5">
                  <a:lumMod val="40000"/>
                  <a:lumOff val="60000"/>
                </a:schemeClr>
              </a:gs>
              <a:gs pos="0">
                <a:schemeClr val="accent5">
                  <a:alpha val="26000"/>
                  <a:lumMod val="38000"/>
                  <a:lumOff val="62000"/>
                </a:schemeClr>
              </a:gs>
            </a:gsLst>
            <a:lin ang="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2" name="正方形/長方形 1">
            <a:extLst>
              <a:ext uri="{FF2B5EF4-FFF2-40B4-BE49-F238E27FC236}">
                <a16:creationId xmlns="" xmlns:a16="http://schemas.microsoft.com/office/drawing/2014/main" id="{45BC45D5-4611-470C-AA14-656F84CAED3E}"/>
              </a:ext>
            </a:extLst>
          </p:cNvPr>
          <p:cNvSpPr/>
          <p:nvPr/>
        </p:nvSpPr>
        <p:spPr>
          <a:xfrm>
            <a:off x="5489409" y="1102413"/>
            <a:ext cx="492132" cy="197588"/>
          </a:xfrm>
          <a:prstGeom prst="rect">
            <a:avLst/>
          </a:prstGeom>
          <a:noFill/>
          <a:ln w="28575">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endParaRPr>
          </a:p>
        </p:txBody>
      </p:sp>
      <p:sp>
        <p:nvSpPr>
          <p:cNvPr id="4" name="正方形/長方形 3">
            <a:extLst>
              <a:ext uri="{FF2B5EF4-FFF2-40B4-BE49-F238E27FC236}">
                <a16:creationId xmlns="" xmlns:a16="http://schemas.microsoft.com/office/drawing/2014/main" id="{06FB64CD-9EF5-4607-B14A-9F34B1BA5AFC}"/>
              </a:ext>
            </a:extLst>
          </p:cNvPr>
          <p:cNvSpPr/>
          <p:nvPr/>
        </p:nvSpPr>
        <p:spPr>
          <a:xfrm>
            <a:off x="934021" y="2707358"/>
            <a:ext cx="1656000" cy="144000"/>
          </a:xfrm>
          <a:prstGeom prst="rect">
            <a:avLst/>
          </a:prstGeom>
          <a:noFill/>
          <a:ln w="28575">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endParaRPr>
          </a:p>
        </p:txBody>
      </p:sp>
      <p:sp>
        <p:nvSpPr>
          <p:cNvPr id="17" name="正方形/長方形 16">
            <a:extLst>
              <a:ext uri="{FF2B5EF4-FFF2-40B4-BE49-F238E27FC236}">
                <a16:creationId xmlns="" xmlns:a16="http://schemas.microsoft.com/office/drawing/2014/main" id="{76F78D92-AEFE-40C7-889A-AB4BDAB10268}"/>
              </a:ext>
            </a:extLst>
          </p:cNvPr>
          <p:cNvSpPr/>
          <p:nvPr/>
        </p:nvSpPr>
        <p:spPr>
          <a:xfrm>
            <a:off x="934021" y="4504400"/>
            <a:ext cx="1656000" cy="144000"/>
          </a:xfrm>
          <a:prstGeom prst="rect">
            <a:avLst/>
          </a:prstGeom>
          <a:noFill/>
          <a:ln w="28575">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endParaRPr>
          </a:p>
        </p:txBody>
      </p:sp>
      <p:sp>
        <p:nvSpPr>
          <p:cNvPr id="18" name="正方形/長方形 17">
            <a:extLst>
              <a:ext uri="{FF2B5EF4-FFF2-40B4-BE49-F238E27FC236}">
                <a16:creationId xmlns="" xmlns:a16="http://schemas.microsoft.com/office/drawing/2014/main" id="{9AA94015-D8ED-4E87-BFC2-4E1EABFA4A5A}"/>
              </a:ext>
            </a:extLst>
          </p:cNvPr>
          <p:cNvSpPr/>
          <p:nvPr/>
        </p:nvSpPr>
        <p:spPr>
          <a:xfrm>
            <a:off x="3350404" y="4147294"/>
            <a:ext cx="2232000" cy="144000"/>
          </a:xfrm>
          <a:prstGeom prst="rect">
            <a:avLst/>
          </a:prstGeom>
          <a:noFill/>
          <a:ln w="28575">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endParaRPr>
          </a:p>
        </p:txBody>
      </p:sp>
      <p:grpSp>
        <p:nvGrpSpPr>
          <p:cNvPr id="5" name="グループ化 4">
            <a:extLst>
              <a:ext uri="{FF2B5EF4-FFF2-40B4-BE49-F238E27FC236}">
                <a16:creationId xmlns="" xmlns:a16="http://schemas.microsoft.com/office/drawing/2014/main" id="{91E51223-31CC-4B1A-AC57-1D541915B1F9}"/>
              </a:ext>
            </a:extLst>
          </p:cNvPr>
          <p:cNvGrpSpPr/>
          <p:nvPr/>
        </p:nvGrpSpPr>
        <p:grpSpPr>
          <a:xfrm>
            <a:off x="5981541" y="787207"/>
            <a:ext cx="2585887" cy="828000"/>
            <a:chOff x="6076124" y="787207"/>
            <a:chExt cx="2490650" cy="828000"/>
          </a:xfrm>
        </p:grpSpPr>
        <p:sp>
          <p:nvSpPr>
            <p:cNvPr id="21" name="二等辺三角形 33">
              <a:extLst>
                <a:ext uri="{FF2B5EF4-FFF2-40B4-BE49-F238E27FC236}">
                  <a16:creationId xmlns="" xmlns:a16="http://schemas.microsoft.com/office/drawing/2014/main" id="{B6A36734-CA96-4540-97EE-67E95FFFEBF8}"/>
                </a:ext>
              </a:extLst>
            </p:cNvPr>
            <p:cNvSpPr/>
            <p:nvPr/>
          </p:nvSpPr>
          <p:spPr>
            <a:xfrm rot="16200000" flipH="1">
              <a:off x="6890468" y="-27137"/>
              <a:ext cx="828000" cy="2456688"/>
            </a:xfrm>
            <a:custGeom>
              <a:avLst/>
              <a:gdLst/>
              <a:ahLst/>
              <a:cxnLst/>
              <a:rect l="l" t="t" r="r" b="b"/>
              <a:pathLst>
                <a:path w="828000" h="2456688">
                  <a:moveTo>
                    <a:pt x="0" y="368688"/>
                  </a:moveTo>
                  <a:lnTo>
                    <a:pt x="0" y="2456688"/>
                  </a:lnTo>
                  <a:lnTo>
                    <a:pt x="828000" y="2456688"/>
                  </a:lnTo>
                  <a:lnTo>
                    <a:pt x="828000" y="368688"/>
                  </a:lnTo>
                  <a:lnTo>
                    <a:pt x="547123" y="368688"/>
                  </a:lnTo>
                  <a:lnTo>
                    <a:pt x="436833" y="0"/>
                  </a:lnTo>
                  <a:lnTo>
                    <a:pt x="326542" y="368688"/>
                  </a:lnTo>
                  <a:close/>
                </a:path>
              </a:pathLst>
            </a:custGeom>
            <a:gradFill>
              <a:gsLst>
                <a:gs pos="86000">
                  <a:schemeClr val="accent5">
                    <a:lumMod val="40000"/>
                    <a:lumOff val="60000"/>
                  </a:schemeClr>
                </a:gs>
                <a:gs pos="0">
                  <a:schemeClr val="accent5">
                    <a:lumMod val="40000"/>
                    <a:lumOff val="60000"/>
                    <a:alpha val="26000"/>
                  </a:schemeClr>
                </a:gs>
              </a:gsLst>
              <a:lin ang="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3" name="タイトル 8">
              <a:extLst>
                <a:ext uri="{FF2B5EF4-FFF2-40B4-BE49-F238E27FC236}">
                  <a16:creationId xmlns="" xmlns:a16="http://schemas.microsoft.com/office/drawing/2014/main" id="{DA445E91-E7EA-476E-B763-67C114692808}"/>
                </a:ext>
              </a:extLst>
            </p:cNvPr>
            <p:cNvSpPr txBox="1">
              <a:spLocks/>
            </p:cNvSpPr>
            <p:nvPr/>
          </p:nvSpPr>
          <p:spPr>
            <a:xfrm>
              <a:off x="6493771" y="871777"/>
              <a:ext cx="2073003" cy="646331"/>
            </a:xfrm>
            <a:prstGeom prst="rect">
              <a:avLst/>
            </a:prstGeom>
            <a:noFill/>
          </p:spPr>
          <p:txBody>
            <a:bodyPr wrap="non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pPr algn="l"/>
              <a:r>
                <a:rPr lang="ja-JP" altLang="en-US" dirty="0"/>
                <a:t>ここから簡単に</a:t>
              </a:r>
            </a:p>
            <a:p>
              <a:pPr algn="l"/>
              <a:r>
                <a:rPr lang="ja-JP" altLang="en-US" dirty="0"/>
                <a:t>分析することも可能</a:t>
              </a:r>
            </a:p>
          </p:txBody>
        </p:sp>
      </p:grpSp>
      <p:sp>
        <p:nvSpPr>
          <p:cNvPr id="14"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𝑡 検定・𝐹 検定の</a:t>
            </a:r>
            <a:r>
              <a:rPr lang="ja-JP" altLang="en-US" sz="2800" dirty="0" smtClean="0"/>
              <a:t>実行例 </a:t>
            </a:r>
            <a:r>
              <a:rPr lang="en-US" altLang="ja-JP" sz="2800" dirty="0" smtClean="0"/>
              <a:t>(</a:t>
            </a:r>
            <a:r>
              <a:rPr lang="en-US" altLang="ja-JP" sz="2800" dirty="0"/>
              <a:t>Excel) </a:t>
            </a:r>
          </a:p>
        </p:txBody>
      </p:sp>
    </p:spTree>
    <p:extLst>
      <p:ext uri="{BB962C8B-B14F-4D97-AF65-F5344CB8AC3E}">
        <p14:creationId xmlns:p14="http://schemas.microsoft.com/office/powerpoint/2010/main" val="191640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Grp="1" noChangeAspect="1" noChangeArrowheads="1"/>
          </p:cNvPicPr>
          <p:nvPr>
            <p:ph sz="quarter" idx="4294967295"/>
          </p:nvPr>
        </p:nvPicPr>
        <p:blipFill rotWithShape="1">
          <a:blip r:embed="rId3" cstate="print">
            <a:extLst>
              <a:ext uri="{28A0092B-C50C-407E-A947-70E740481C1C}">
                <a14:useLocalDpi xmlns:a14="http://schemas.microsoft.com/office/drawing/2010/main" val="0"/>
              </a:ext>
            </a:extLst>
          </a:blip>
          <a:srcRect/>
          <a:stretch/>
        </p:blipFill>
        <p:spPr bwMode="auto">
          <a:xfrm>
            <a:off x="806998" y="1662194"/>
            <a:ext cx="7530004" cy="26690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正方形/長方形 5"/>
          <p:cNvSpPr/>
          <p:nvPr/>
        </p:nvSpPr>
        <p:spPr>
          <a:xfrm>
            <a:off x="1367293" y="3317590"/>
            <a:ext cx="391657" cy="143708"/>
          </a:xfrm>
          <a:prstGeom prst="rect">
            <a:avLst/>
          </a:prstGeom>
          <a:solidFill>
            <a:schemeClr val="bg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lnSpc>
                <a:spcPct val="110000"/>
              </a:lnSpc>
            </a:pPr>
            <a:endParaRPr kumimoji="1" lang="ja-JP" altLang="en-US" dirty="0">
              <a:solidFill>
                <a:srgbClr val="0070C0"/>
              </a:solidFill>
              <a:effectLst/>
              <a:latin typeface="HGP創英角ｺﾞｼｯｸUB" panose="020B0900000000000000" pitchFamily="50" charset="-128"/>
              <a:ea typeface="HGP創英角ｺﾞｼｯｸUB" panose="020B0900000000000000" pitchFamily="50" charset="-128"/>
            </a:endParaRPr>
          </a:p>
        </p:txBody>
      </p:sp>
      <p:sp>
        <p:nvSpPr>
          <p:cNvPr id="12" name="テキスト ボックス 11"/>
          <p:cNvSpPr txBox="1"/>
          <p:nvPr/>
        </p:nvSpPr>
        <p:spPr>
          <a:xfrm>
            <a:off x="5177240" y="4423092"/>
            <a:ext cx="756938" cy="523220"/>
          </a:xfrm>
          <a:prstGeom prst="rect">
            <a:avLst/>
          </a:prstGeom>
          <a:noFill/>
        </p:spPr>
        <p:txBody>
          <a:bodyPr wrap="none" rtlCol="0">
            <a:noAutofit/>
          </a:bodyPr>
          <a:lstStyle/>
          <a:p>
            <a:r>
              <a:rPr kumimoji="1" lang="en-US" altLang="ja-JP" sz="1400" dirty="0" smtClean="0">
                <a:solidFill>
                  <a:srgbClr val="0000FF"/>
                </a:solidFill>
                <a:effectLst/>
                <a:latin typeface="HGP創英角ｺﾞｼｯｸUB" panose="020B0900000000000000" pitchFamily="50" charset="-128"/>
                <a:ea typeface="HGP創英角ｺﾞｼｯｸUB" panose="020B0900000000000000" pitchFamily="50" charset="-128"/>
              </a:rPr>
              <a:t>1 : </a:t>
            </a:r>
            <a:r>
              <a:rPr lang="ja-JP" altLang="en-US" sz="1400" dirty="0" smtClean="0">
                <a:solidFill>
                  <a:srgbClr val="0000FF"/>
                </a:solidFill>
                <a:effectLst/>
                <a:latin typeface="HGP創英角ｺﾞｼｯｸUB" panose="020B0900000000000000" pitchFamily="50" charset="-128"/>
                <a:ea typeface="HGP創英角ｺﾞｼｯｸUB" panose="020B0900000000000000" pitchFamily="50" charset="-128"/>
              </a:rPr>
              <a:t>片側</a:t>
            </a:r>
            <a:endParaRPr lang="en-US" altLang="ja-JP" sz="1400" dirty="0">
              <a:solidFill>
                <a:srgbClr val="0000FF"/>
              </a:solidFill>
              <a:effectLst/>
              <a:latin typeface="HGP創英角ｺﾞｼｯｸUB" panose="020B0900000000000000" pitchFamily="50" charset="-128"/>
              <a:ea typeface="HGP創英角ｺﾞｼｯｸUB" panose="020B0900000000000000" pitchFamily="50" charset="-128"/>
            </a:endParaRPr>
          </a:p>
          <a:p>
            <a:r>
              <a:rPr lang="en-US" altLang="ja-JP" sz="1400" dirty="0" smtClean="0">
                <a:solidFill>
                  <a:srgbClr val="0000FF"/>
                </a:solidFill>
                <a:effectLst/>
                <a:latin typeface="HGP創英角ｺﾞｼｯｸUB" panose="020B0900000000000000" pitchFamily="50" charset="-128"/>
                <a:ea typeface="HGP創英角ｺﾞｼｯｸUB" panose="020B0900000000000000" pitchFamily="50" charset="-128"/>
              </a:rPr>
              <a:t>2 : </a:t>
            </a:r>
            <a:r>
              <a:rPr lang="ja-JP" altLang="en-US" sz="1400" dirty="0" smtClean="0">
                <a:solidFill>
                  <a:srgbClr val="0000FF"/>
                </a:solidFill>
                <a:effectLst/>
                <a:latin typeface="HGP創英角ｺﾞｼｯｸUB" panose="020B0900000000000000" pitchFamily="50" charset="-128"/>
                <a:ea typeface="HGP創英角ｺﾞｼｯｸUB" panose="020B0900000000000000" pitchFamily="50" charset="-128"/>
              </a:rPr>
              <a:t>両側</a:t>
            </a:r>
            <a:endParaRPr kumimoji="1" lang="ja-JP" altLang="en-US" sz="1400" dirty="0">
              <a:solidFill>
                <a:srgbClr val="0000FF"/>
              </a:solidFill>
              <a:effectLst/>
              <a:latin typeface="HGP創英角ｺﾞｼｯｸUB" panose="020B0900000000000000" pitchFamily="50" charset="-128"/>
              <a:ea typeface="HGP創英角ｺﾞｼｯｸUB" panose="020B0900000000000000" pitchFamily="50" charset="-128"/>
            </a:endParaRPr>
          </a:p>
        </p:txBody>
      </p:sp>
      <p:sp>
        <p:nvSpPr>
          <p:cNvPr id="25" name="テキスト ボックス 24"/>
          <p:cNvSpPr txBox="1"/>
          <p:nvPr/>
        </p:nvSpPr>
        <p:spPr>
          <a:xfrm>
            <a:off x="6165054" y="4423072"/>
            <a:ext cx="2435282" cy="738664"/>
          </a:xfrm>
          <a:prstGeom prst="rect">
            <a:avLst/>
          </a:prstGeom>
          <a:noFill/>
        </p:spPr>
        <p:txBody>
          <a:bodyPr wrap="none" rtlCol="0">
            <a:noAutofit/>
          </a:bodyPr>
          <a:lstStyle/>
          <a:p>
            <a:r>
              <a:rPr kumimoji="1" lang="en-US" altLang="ja-JP" sz="1400" dirty="0" smtClean="0">
                <a:solidFill>
                  <a:srgbClr val="FF0000"/>
                </a:solidFill>
                <a:effectLst/>
                <a:latin typeface="HGP創英角ｺﾞｼｯｸUB" panose="020B0900000000000000" pitchFamily="50" charset="-128"/>
                <a:ea typeface="HGP創英角ｺﾞｼｯｸUB" panose="020B0900000000000000" pitchFamily="50" charset="-128"/>
              </a:rPr>
              <a:t>1 : </a:t>
            </a:r>
            <a:r>
              <a:rPr kumimoji="1" lang="ja-JP" altLang="en-US" sz="1400" dirty="0">
                <a:solidFill>
                  <a:srgbClr val="FF0000"/>
                </a:solidFill>
                <a:effectLst/>
                <a:latin typeface="HGP創英角ｺﾞｼｯｸUB" panose="020B0900000000000000" pitchFamily="50" charset="-128"/>
                <a:ea typeface="HGP創英角ｺﾞｼｯｸUB" panose="020B0900000000000000" pitchFamily="50" charset="-128"/>
              </a:rPr>
              <a:t>対応のある場合</a:t>
            </a:r>
            <a:endParaRPr lang="en-US" altLang="ja-JP" sz="1400" dirty="0">
              <a:solidFill>
                <a:srgbClr val="FF0000"/>
              </a:solidFill>
              <a:effectLst/>
              <a:latin typeface="HGP創英角ｺﾞｼｯｸUB" panose="020B0900000000000000" pitchFamily="50" charset="-128"/>
              <a:ea typeface="HGP創英角ｺﾞｼｯｸUB" panose="020B0900000000000000" pitchFamily="50" charset="-128"/>
            </a:endParaRPr>
          </a:p>
          <a:p>
            <a:r>
              <a:rPr lang="en-US" altLang="ja-JP" sz="1400" dirty="0" smtClean="0">
                <a:solidFill>
                  <a:srgbClr val="FF0000"/>
                </a:solidFill>
                <a:effectLst/>
                <a:latin typeface="HGP創英角ｺﾞｼｯｸUB" panose="020B0900000000000000" pitchFamily="50" charset="-128"/>
                <a:ea typeface="HGP創英角ｺﾞｼｯｸUB" panose="020B0900000000000000" pitchFamily="50" charset="-128"/>
              </a:rPr>
              <a:t>2 :</a:t>
            </a:r>
            <a:r>
              <a:rPr lang="ja-JP" altLang="en-US" sz="1400" dirty="0" smtClean="0">
                <a:solidFill>
                  <a:srgbClr val="FF0000"/>
                </a:solidFill>
                <a:effectLst/>
                <a:latin typeface="HGP創英角ｺﾞｼｯｸUB" panose="020B0900000000000000" pitchFamily="50" charset="-128"/>
                <a:ea typeface="HGP創英角ｺﾞｼｯｸUB" panose="020B0900000000000000" pitchFamily="50" charset="-128"/>
              </a:rPr>
              <a:t> </a:t>
            </a:r>
            <a:r>
              <a:rPr lang="ja-JP" altLang="en-US" sz="1400" dirty="0">
                <a:solidFill>
                  <a:srgbClr val="FF0000"/>
                </a:solidFill>
                <a:effectLst/>
                <a:latin typeface="HGP創英角ｺﾞｼｯｸUB" panose="020B0900000000000000" pitchFamily="50" charset="-128"/>
                <a:ea typeface="HGP創英角ｺﾞｼｯｸUB" panose="020B0900000000000000" pitchFamily="50" charset="-128"/>
              </a:rPr>
              <a:t>対応のない</a:t>
            </a:r>
            <a:r>
              <a:rPr lang="en-US" altLang="ja-JP" sz="1400" dirty="0">
                <a:solidFill>
                  <a:srgbClr val="FF0000"/>
                </a:solidFill>
                <a:effectLst/>
                <a:latin typeface="HGP創英角ｺﾞｼｯｸUB" panose="020B0900000000000000" pitchFamily="50" charset="-128"/>
                <a:ea typeface="HGP創英角ｺﾞｼｯｸUB" panose="020B0900000000000000" pitchFamily="50" charset="-128"/>
              </a:rPr>
              <a:t>&amp;</a:t>
            </a:r>
            <a:r>
              <a:rPr lang="ja-JP" altLang="en-US" sz="1400" dirty="0">
                <a:solidFill>
                  <a:srgbClr val="FF0000"/>
                </a:solidFill>
                <a:effectLst/>
                <a:latin typeface="HGP創英角ｺﾞｼｯｸUB" panose="020B0900000000000000" pitchFamily="50" charset="-128"/>
                <a:ea typeface="HGP創英角ｺﾞｼｯｸUB" panose="020B0900000000000000" pitchFamily="50" charset="-128"/>
              </a:rPr>
              <a:t>等分散の場合</a:t>
            </a:r>
            <a:endParaRPr lang="en-US" altLang="ja-JP" sz="1400" dirty="0">
              <a:solidFill>
                <a:srgbClr val="FF0000"/>
              </a:solidFill>
              <a:effectLst/>
              <a:latin typeface="HGP創英角ｺﾞｼｯｸUB" panose="020B0900000000000000" pitchFamily="50" charset="-128"/>
              <a:ea typeface="HGP創英角ｺﾞｼｯｸUB" panose="020B0900000000000000" pitchFamily="50" charset="-128"/>
            </a:endParaRPr>
          </a:p>
          <a:p>
            <a:r>
              <a:rPr lang="en-US" altLang="ja-JP" sz="1400" dirty="0" smtClean="0">
                <a:solidFill>
                  <a:srgbClr val="FF0000"/>
                </a:solidFill>
                <a:effectLst/>
                <a:latin typeface="HGP創英角ｺﾞｼｯｸUB" panose="020B0900000000000000" pitchFamily="50" charset="-128"/>
                <a:ea typeface="HGP創英角ｺﾞｼｯｸUB" panose="020B0900000000000000" pitchFamily="50" charset="-128"/>
              </a:rPr>
              <a:t>3 : </a:t>
            </a:r>
            <a:r>
              <a:rPr lang="ja-JP" altLang="en-US" sz="1400" dirty="0">
                <a:solidFill>
                  <a:srgbClr val="FF0000"/>
                </a:solidFill>
                <a:effectLst/>
                <a:latin typeface="HGP創英角ｺﾞｼｯｸUB" panose="020B0900000000000000" pitchFamily="50" charset="-128"/>
                <a:ea typeface="HGP創英角ｺﾞｼｯｸUB" panose="020B0900000000000000" pitchFamily="50" charset="-128"/>
              </a:rPr>
              <a:t>対応のない</a:t>
            </a:r>
            <a:r>
              <a:rPr lang="en-US" altLang="ja-JP" sz="1400" dirty="0">
                <a:solidFill>
                  <a:srgbClr val="FF0000"/>
                </a:solidFill>
                <a:effectLst/>
                <a:latin typeface="HGP創英角ｺﾞｼｯｸUB" panose="020B0900000000000000" pitchFamily="50" charset="-128"/>
                <a:ea typeface="HGP創英角ｺﾞｼｯｸUB" panose="020B0900000000000000" pitchFamily="50" charset="-128"/>
              </a:rPr>
              <a:t>&amp;</a:t>
            </a:r>
            <a:r>
              <a:rPr lang="ja-JP" altLang="en-US" sz="1400" dirty="0">
                <a:solidFill>
                  <a:srgbClr val="FF0000"/>
                </a:solidFill>
                <a:effectLst/>
                <a:latin typeface="HGP創英角ｺﾞｼｯｸUB" panose="020B0900000000000000" pitchFamily="50" charset="-128"/>
                <a:ea typeface="HGP創英角ｺﾞｼｯｸUB" panose="020B0900000000000000" pitchFamily="50" charset="-128"/>
              </a:rPr>
              <a:t>異分散の場合</a:t>
            </a:r>
            <a:endParaRPr kumimoji="1" lang="ja-JP" altLang="en-US" sz="1400" dirty="0">
              <a:solidFill>
                <a:srgbClr val="FF0000"/>
              </a:solidFill>
              <a:effectLst/>
              <a:latin typeface="HGP創英角ｺﾞｼｯｸUB" panose="020B0900000000000000" pitchFamily="50" charset="-128"/>
              <a:ea typeface="HGP創英角ｺﾞｼｯｸUB" panose="020B0900000000000000" pitchFamily="50" charset="-128"/>
            </a:endParaRPr>
          </a:p>
        </p:txBody>
      </p:sp>
      <p:sp>
        <p:nvSpPr>
          <p:cNvPr id="2" name="テキスト ボックス 1"/>
          <p:cNvSpPr txBox="1"/>
          <p:nvPr/>
        </p:nvSpPr>
        <p:spPr>
          <a:xfrm>
            <a:off x="1276227" y="3254526"/>
            <a:ext cx="579005" cy="261610"/>
          </a:xfrm>
          <a:prstGeom prst="rect">
            <a:avLst/>
          </a:prstGeom>
          <a:noFill/>
        </p:spPr>
        <p:txBody>
          <a:bodyPr wrap="none" rtlCol="0">
            <a:spAutoFit/>
          </a:bodyPr>
          <a:lstStyle/>
          <a:p>
            <a:r>
              <a:rPr lang="ja-JP" altLang="en-US" sz="1050" dirty="0">
                <a:effectLst/>
                <a:latin typeface="ＭＳ Ｐゴシック" panose="020B0600070205080204" pitchFamily="50" charset="-128"/>
                <a:ea typeface="ＭＳ Ｐゴシック" panose="020B0600070205080204" pitchFamily="50" charset="-128"/>
              </a:rPr>
              <a:t>サイズ</a:t>
            </a:r>
            <a:endParaRPr lang="en-US" altLang="ja-JP" sz="1050" dirty="0">
              <a:effectLst/>
              <a:latin typeface="ＭＳ Ｐゴシック" panose="020B0600070205080204" pitchFamily="50" charset="-128"/>
              <a:ea typeface="ＭＳ Ｐゴシック" panose="020B0600070205080204" pitchFamily="50" charset="-128"/>
            </a:endParaRPr>
          </a:p>
        </p:txBody>
      </p:sp>
      <p:sp>
        <p:nvSpPr>
          <p:cNvPr id="29" name="正方形/長方形 28">
            <a:extLst>
              <a:ext uri="{FF2B5EF4-FFF2-40B4-BE49-F238E27FC236}">
                <a16:creationId xmlns="" xmlns:a16="http://schemas.microsoft.com/office/drawing/2014/main" id="{825BC03B-FE5E-4265-866A-85A8B040243B}"/>
              </a:ext>
            </a:extLst>
          </p:cNvPr>
          <p:cNvSpPr/>
          <p:nvPr/>
        </p:nvSpPr>
        <p:spPr>
          <a:xfrm>
            <a:off x="6707981" y="1959552"/>
            <a:ext cx="126000" cy="185737"/>
          </a:xfrm>
          <a:prstGeom prst="rect">
            <a:avLst/>
          </a:prstGeom>
          <a:noFill/>
          <a:ln w="19050">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endParaRPr>
          </a:p>
        </p:txBody>
      </p:sp>
      <p:sp>
        <p:nvSpPr>
          <p:cNvPr id="23" name="正方形/長方形 22">
            <a:extLst>
              <a:ext uri="{FF2B5EF4-FFF2-40B4-BE49-F238E27FC236}">
                <a16:creationId xmlns="" xmlns:a16="http://schemas.microsoft.com/office/drawing/2014/main" id="{115DD904-3E86-4663-BC88-01A8D235FBEF}"/>
              </a:ext>
            </a:extLst>
          </p:cNvPr>
          <p:cNvSpPr/>
          <p:nvPr/>
        </p:nvSpPr>
        <p:spPr>
          <a:xfrm>
            <a:off x="6621455" y="2469102"/>
            <a:ext cx="126000" cy="175657"/>
          </a:xfrm>
          <a:prstGeom prst="rect">
            <a:avLst/>
          </a:prstGeom>
          <a:noFill/>
          <a:ln w="15875">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endParaRPr>
          </a:p>
        </p:txBody>
      </p:sp>
      <p:sp>
        <p:nvSpPr>
          <p:cNvPr id="26" name="正方形/長方形 25">
            <a:extLst>
              <a:ext uri="{FF2B5EF4-FFF2-40B4-BE49-F238E27FC236}">
                <a16:creationId xmlns="" xmlns:a16="http://schemas.microsoft.com/office/drawing/2014/main" id="{BC4EDBC1-AA87-4BCE-B264-0D2F1F4FFC07}"/>
              </a:ext>
            </a:extLst>
          </p:cNvPr>
          <p:cNvSpPr/>
          <p:nvPr/>
        </p:nvSpPr>
        <p:spPr>
          <a:xfrm>
            <a:off x="6621455" y="2969777"/>
            <a:ext cx="126000" cy="175657"/>
          </a:xfrm>
          <a:prstGeom prst="rect">
            <a:avLst/>
          </a:prstGeom>
          <a:noFill/>
          <a:ln w="15875">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endParaRPr>
          </a:p>
        </p:txBody>
      </p:sp>
      <p:cxnSp>
        <p:nvCxnSpPr>
          <p:cNvPr id="2050" name="コネクタ: カギ線 2049">
            <a:extLst>
              <a:ext uri="{FF2B5EF4-FFF2-40B4-BE49-F238E27FC236}">
                <a16:creationId xmlns="" xmlns:a16="http://schemas.microsoft.com/office/drawing/2014/main" id="{248B85B1-A7D9-4F30-B5A7-1A9757B06815}"/>
              </a:ext>
            </a:extLst>
          </p:cNvPr>
          <p:cNvCxnSpPr>
            <a:cxnSpLocks/>
          </p:cNvCxnSpPr>
          <p:nvPr/>
        </p:nvCxnSpPr>
        <p:spPr>
          <a:xfrm rot="5400000">
            <a:off x="5216106" y="2976409"/>
            <a:ext cx="1800000" cy="1136699"/>
          </a:xfrm>
          <a:prstGeom prst="bentConnector3">
            <a:avLst>
              <a:gd name="adj1" fmla="val 4836"/>
            </a:avLst>
          </a:prstGeom>
          <a:noFill/>
          <a:ln w="19050">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cxnSp>
      <p:cxnSp>
        <p:nvCxnSpPr>
          <p:cNvPr id="59" name="コネクタ: カギ線 58">
            <a:extLst>
              <a:ext uri="{FF2B5EF4-FFF2-40B4-BE49-F238E27FC236}">
                <a16:creationId xmlns="" xmlns:a16="http://schemas.microsoft.com/office/drawing/2014/main" id="{F4DD31E1-8FD8-4175-B06B-33FE2D94E4ED}"/>
              </a:ext>
            </a:extLst>
          </p:cNvPr>
          <p:cNvCxnSpPr>
            <a:cxnSpLocks/>
          </p:cNvCxnSpPr>
          <p:nvPr/>
        </p:nvCxnSpPr>
        <p:spPr>
          <a:xfrm rot="10800000" flipV="1">
            <a:off x="5547758" y="3145434"/>
            <a:ext cx="1136698" cy="90950"/>
          </a:xfrm>
          <a:prstGeom prst="bentConnector3">
            <a:avLst>
              <a:gd name="adj1" fmla="val 221"/>
            </a:avLst>
          </a:prstGeom>
          <a:noFill/>
          <a:ln w="19050">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cxnSp>
      <p:sp>
        <p:nvSpPr>
          <p:cNvPr id="24" name="正方形/長方形 23">
            <a:extLst>
              <a:ext uri="{FF2B5EF4-FFF2-40B4-BE49-F238E27FC236}">
                <a16:creationId xmlns="" xmlns:a16="http://schemas.microsoft.com/office/drawing/2014/main" id="{754BC4B3-14F5-4E2F-A770-77E0A7C381C3}"/>
              </a:ext>
            </a:extLst>
          </p:cNvPr>
          <p:cNvSpPr/>
          <p:nvPr/>
        </p:nvSpPr>
        <p:spPr>
          <a:xfrm>
            <a:off x="6780916" y="2469102"/>
            <a:ext cx="126000" cy="175657"/>
          </a:xfrm>
          <a:prstGeom prst="rect">
            <a:avLst/>
          </a:prstGeom>
          <a:noFill/>
          <a:ln w="15875">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endParaRPr>
          </a:p>
        </p:txBody>
      </p:sp>
      <p:sp>
        <p:nvSpPr>
          <p:cNvPr id="27" name="正方形/長方形 26">
            <a:extLst>
              <a:ext uri="{FF2B5EF4-FFF2-40B4-BE49-F238E27FC236}">
                <a16:creationId xmlns="" xmlns:a16="http://schemas.microsoft.com/office/drawing/2014/main" id="{2422F794-C349-473B-95A7-6E22AFC4DACB}"/>
              </a:ext>
            </a:extLst>
          </p:cNvPr>
          <p:cNvSpPr/>
          <p:nvPr/>
        </p:nvSpPr>
        <p:spPr>
          <a:xfrm>
            <a:off x="6780916" y="2969777"/>
            <a:ext cx="126000" cy="175657"/>
          </a:xfrm>
          <a:prstGeom prst="rect">
            <a:avLst/>
          </a:prstGeom>
          <a:noFill/>
          <a:ln w="15875">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endParaRPr>
          </a:p>
        </p:txBody>
      </p:sp>
      <p:cxnSp>
        <p:nvCxnSpPr>
          <p:cNvPr id="69" name="コネクタ: カギ線 68">
            <a:extLst>
              <a:ext uri="{FF2B5EF4-FFF2-40B4-BE49-F238E27FC236}">
                <a16:creationId xmlns="" xmlns:a16="http://schemas.microsoft.com/office/drawing/2014/main" id="{BCB8D006-451C-4B22-A485-DBC63FE75413}"/>
              </a:ext>
            </a:extLst>
          </p:cNvPr>
          <p:cNvCxnSpPr>
            <a:cxnSpLocks/>
          </p:cNvCxnSpPr>
          <p:nvPr/>
        </p:nvCxnSpPr>
        <p:spPr>
          <a:xfrm rot="16200000" flipH="1">
            <a:off x="6269289" y="3255233"/>
            <a:ext cx="1800000" cy="579052"/>
          </a:xfrm>
          <a:prstGeom prst="bentConnector3">
            <a:avLst>
              <a:gd name="adj1" fmla="val 4730"/>
            </a:avLst>
          </a:prstGeom>
          <a:noFill/>
          <a:ln w="19050">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cxnSp>
      <p:cxnSp>
        <p:nvCxnSpPr>
          <p:cNvPr id="70" name="コネクタ: カギ線 69">
            <a:extLst>
              <a:ext uri="{FF2B5EF4-FFF2-40B4-BE49-F238E27FC236}">
                <a16:creationId xmlns="" xmlns:a16="http://schemas.microsoft.com/office/drawing/2014/main" id="{25F22035-B226-4B32-8EFD-7D80637CCCDA}"/>
              </a:ext>
            </a:extLst>
          </p:cNvPr>
          <p:cNvCxnSpPr>
            <a:cxnSpLocks/>
          </p:cNvCxnSpPr>
          <p:nvPr/>
        </p:nvCxnSpPr>
        <p:spPr>
          <a:xfrm>
            <a:off x="6841668" y="3152756"/>
            <a:ext cx="617147" cy="83628"/>
          </a:xfrm>
          <a:prstGeom prst="bentConnector3">
            <a:avLst>
              <a:gd name="adj1" fmla="val 122"/>
            </a:avLst>
          </a:prstGeom>
          <a:noFill/>
          <a:ln w="19050">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cxnSp>
      <p:grpSp>
        <p:nvGrpSpPr>
          <p:cNvPr id="4" name="グループ化 3">
            <a:extLst>
              <a:ext uri="{FF2B5EF4-FFF2-40B4-BE49-F238E27FC236}">
                <a16:creationId xmlns="" xmlns:a16="http://schemas.microsoft.com/office/drawing/2014/main" id="{F9A7C96D-9258-4FBC-AF44-2BB5EE4F0570}"/>
              </a:ext>
            </a:extLst>
          </p:cNvPr>
          <p:cNvGrpSpPr/>
          <p:nvPr/>
        </p:nvGrpSpPr>
        <p:grpSpPr>
          <a:xfrm>
            <a:off x="5200140" y="962559"/>
            <a:ext cx="3131133" cy="975813"/>
            <a:chOff x="5200140" y="962559"/>
            <a:chExt cx="3131133" cy="975813"/>
          </a:xfrm>
        </p:grpSpPr>
        <p:grpSp>
          <p:nvGrpSpPr>
            <p:cNvPr id="3" name="グループ化 2">
              <a:extLst>
                <a:ext uri="{FF2B5EF4-FFF2-40B4-BE49-F238E27FC236}">
                  <a16:creationId xmlns="" xmlns:a16="http://schemas.microsoft.com/office/drawing/2014/main" id="{BBF6AE4C-B68D-4946-A06D-1E328795AE91}"/>
                </a:ext>
              </a:extLst>
            </p:cNvPr>
            <p:cNvGrpSpPr/>
            <p:nvPr/>
          </p:nvGrpSpPr>
          <p:grpSpPr>
            <a:xfrm>
              <a:off x="5200140" y="962559"/>
              <a:ext cx="3131133" cy="975813"/>
              <a:chOff x="5200140" y="962559"/>
              <a:chExt cx="3131133" cy="975813"/>
            </a:xfrm>
          </p:grpSpPr>
          <p:sp>
            <p:nvSpPr>
              <p:cNvPr id="20" name="角丸四角形 66">
                <a:extLst>
                  <a:ext uri="{FF2B5EF4-FFF2-40B4-BE49-F238E27FC236}">
                    <a16:creationId xmlns="" xmlns:a16="http://schemas.microsoft.com/office/drawing/2014/main" id="{4348D8EE-AC10-4C68-93B7-010984E73FB7}"/>
                  </a:ext>
                </a:extLst>
              </p:cNvPr>
              <p:cNvSpPr/>
              <p:nvPr/>
            </p:nvSpPr>
            <p:spPr>
              <a:xfrm>
                <a:off x="5200140" y="962559"/>
                <a:ext cx="3131133" cy="607124"/>
              </a:xfrm>
              <a:prstGeom prst="roundRect">
                <a:avLst>
                  <a:gd name="adj" fmla="val 0"/>
                </a:avLst>
              </a:prstGeom>
              <a:gradFill>
                <a:gsLst>
                  <a:gs pos="86000">
                    <a:schemeClr val="accent5">
                      <a:lumMod val="40000"/>
                      <a:lumOff val="60000"/>
                    </a:schemeClr>
                  </a:gs>
                  <a:gs pos="0">
                    <a:schemeClr val="accent5">
                      <a:lumMod val="40000"/>
                      <a:lumOff val="60000"/>
                      <a:alpha val="26000"/>
                    </a:schemeClr>
                  </a:gs>
                </a:gsLst>
                <a:lin ang="54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effectLst/>
                  <a:latin typeface="HGP創英角ｺﾞｼｯｸUB" panose="020B0900000000000000" pitchFamily="50" charset="-128"/>
                  <a:ea typeface="HGP創英角ｺﾞｼｯｸUB" panose="020B0900000000000000" pitchFamily="50" charset="-128"/>
                </a:endParaRPr>
              </a:p>
            </p:txBody>
          </p:sp>
          <p:sp>
            <p:nvSpPr>
              <p:cNvPr id="22" name="二等辺三角形 21">
                <a:extLst>
                  <a:ext uri="{FF2B5EF4-FFF2-40B4-BE49-F238E27FC236}">
                    <a16:creationId xmlns="" xmlns:a16="http://schemas.microsoft.com/office/drawing/2014/main" id="{40D3411C-B9DC-404A-A972-C11B3AD69227}"/>
                  </a:ext>
                </a:extLst>
              </p:cNvPr>
              <p:cNvSpPr/>
              <p:nvPr/>
            </p:nvSpPr>
            <p:spPr>
              <a:xfrm rot="10800000" flipH="1">
                <a:off x="6655416" y="1569683"/>
                <a:ext cx="220581" cy="368689"/>
              </a:xfrm>
              <a:prstGeom prst="triangle">
                <a:avLst/>
              </a:prstGeom>
              <a:solidFill>
                <a:schemeClr val="accent5">
                  <a:lumMod val="40000"/>
                  <a:lumOff val="6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p:grpSp>
        <p:sp>
          <p:nvSpPr>
            <p:cNvPr id="21" name="タイトル 8">
              <a:extLst>
                <a:ext uri="{FF2B5EF4-FFF2-40B4-BE49-F238E27FC236}">
                  <a16:creationId xmlns="" xmlns:a16="http://schemas.microsoft.com/office/drawing/2014/main" id="{056D9254-BED0-4D72-A9D1-528C345A27C9}"/>
                </a:ext>
              </a:extLst>
            </p:cNvPr>
            <p:cNvSpPr txBox="1">
              <a:spLocks/>
            </p:cNvSpPr>
            <p:nvPr/>
          </p:nvSpPr>
          <p:spPr>
            <a:xfrm>
              <a:off x="5306012" y="1067482"/>
              <a:ext cx="2919389" cy="369332"/>
            </a:xfrm>
            <a:prstGeom prst="rect">
              <a:avLst/>
            </a:prstGeom>
            <a:noFill/>
          </p:spPr>
          <p:txBody>
            <a:bodyPr wrap="non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r>
                <a:rPr lang="ja-JP" altLang="en-US" dirty="0"/>
                <a:t>片側確率にするには</a:t>
              </a:r>
              <a:r>
                <a:rPr lang="en-US" altLang="ja-JP" dirty="0"/>
                <a:t>2</a:t>
              </a:r>
              <a:r>
                <a:rPr lang="ja-JP" altLang="en-US" dirty="0"/>
                <a:t>で割る</a:t>
              </a:r>
            </a:p>
          </p:txBody>
        </p:sp>
      </p:grpSp>
      <p:sp>
        <p:nvSpPr>
          <p:cNvPr id="28"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𝑡 検定・𝐹 検定の</a:t>
            </a:r>
            <a:r>
              <a:rPr lang="ja-JP" altLang="en-US" sz="2800" dirty="0" smtClean="0"/>
              <a:t>実行例 </a:t>
            </a:r>
            <a:r>
              <a:rPr lang="en-US" altLang="ja-JP" sz="2800" dirty="0" smtClean="0"/>
              <a:t>(</a:t>
            </a:r>
            <a:r>
              <a:rPr lang="en-US" altLang="ja-JP" sz="2800" dirty="0"/>
              <a:t>Excel) </a:t>
            </a:r>
          </a:p>
        </p:txBody>
      </p:sp>
    </p:spTree>
    <p:extLst>
      <p:ext uri="{BB962C8B-B14F-4D97-AF65-F5344CB8AC3E}">
        <p14:creationId xmlns:p14="http://schemas.microsoft.com/office/powerpoint/2010/main" val="313069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8">
            <a:extLst>
              <a:ext uri="{FF2B5EF4-FFF2-40B4-BE49-F238E27FC236}">
                <a16:creationId xmlns="" xmlns:a16="http://schemas.microsoft.com/office/drawing/2014/main" id="{9C8C1B5F-814B-4B2E-ACA3-B4C4247A2FBE}"/>
              </a:ext>
            </a:extLst>
          </p:cNvPr>
          <p:cNvSpPr txBox="1">
            <a:spLocks/>
          </p:cNvSpPr>
          <p:nvPr/>
        </p:nvSpPr>
        <p:spPr>
          <a:xfrm>
            <a:off x="810345" y="1072020"/>
            <a:ext cx="7722095" cy="2160591"/>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gn="just">
              <a:lnSpc>
                <a:spcPct val="120000"/>
              </a:lnSpc>
            </a:pPr>
            <a:r>
              <a:rPr lang="ja-JP" altLang="en-US" sz="2800" dirty="0">
                <a:latin typeface="HGP創英角ｺﾞｼｯｸUB" panose="020B0900000000000000" pitchFamily="50" charset="-128"/>
                <a:ea typeface="HGP創英角ｺﾞｼｯｸUB" panose="020B0900000000000000" pitchFamily="50" charset="-128"/>
              </a:rPr>
              <a:t>まずはボタン操作</a:t>
            </a:r>
            <a:r>
              <a:rPr lang="en-US" altLang="ja-JP" sz="2800" dirty="0">
                <a:latin typeface="HGP創英角ｺﾞｼｯｸUB" panose="020B0900000000000000" pitchFamily="50" charset="-128"/>
                <a:ea typeface="HGP創英角ｺﾞｼｯｸUB" panose="020B0900000000000000" pitchFamily="50" charset="-128"/>
              </a:rPr>
              <a:t>(GUI)</a:t>
            </a:r>
            <a:r>
              <a:rPr lang="ja-JP" altLang="en-US" sz="2800" dirty="0">
                <a:latin typeface="HGP創英角ｺﾞｼｯｸUB" panose="020B0900000000000000" pitchFamily="50" charset="-128"/>
                <a:ea typeface="HGP創英角ｺﾞｼｯｸUB" panose="020B0900000000000000" pitchFamily="50" charset="-128"/>
              </a:rPr>
              <a:t>で慣れてみて</a:t>
            </a:r>
            <a:r>
              <a:rPr lang="ja-JP" altLang="en-US" sz="2800" dirty="0" smtClean="0">
                <a:latin typeface="HGP創英角ｺﾞｼｯｸUB" panose="020B0900000000000000" pitchFamily="50" charset="-128"/>
                <a:ea typeface="HGP創英角ｺﾞｼｯｸUB" panose="020B0900000000000000" pitchFamily="50" charset="-128"/>
              </a:rPr>
              <a:t>、</a:t>
            </a:r>
            <a:endParaRPr lang="en-US" altLang="ja-JP" sz="2800" dirty="0" smtClean="0">
              <a:latin typeface="HGP創英角ｺﾞｼｯｸUB" panose="020B0900000000000000" pitchFamily="50" charset="-128"/>
              <a:ea typeface="HGP創英角ｺﾞｼｯｸUB" panose="020B0900000000000000" pitchFamily="50" charset="-128"/>
            </a:endParaRPr>
          </a:p>
          <a:p>
            <a:pPr algn="just">
              <a:lnSpc>
                <a:spcPct val="120000"/>
              </a:lnSpc>
            </a:pPr>
            <a:r>
              <a:rPr lang="ja-JP" altLang="en-US" sz="2800" dirty="0" smtClean="0">
                <a:latin typeface="HGP創英角ｺﾞｼｯｸUB" panose="020B0900000000000000" pitchFamily="50" charset="-128"/>
                <a:ea typeface="HGP創英角ｺﾞｼｯｸUB" panose="020B0900000000000000" pitchFamily="50" charset="-128"/>
              </a:rPr>
              <a:t>裏で走るコードを少しずつ覚えながら、</a:t>
            </a:r>
            <a:endParaRPr lang="en-US" altLang="ja-JP" sz="2800" dirty="0" smtClean="0">
              <a:latin typeface="HGP創英角ｺﾞｼｯｸUB" panose="020B0900000000000000" pitchFamily="50" charset="-128"/>
              <a:ea typeface="HGP創英角ｺﾞｼｯｸUB" panose="020B0900000000000000" pitchFamily="50" charset="-128"/>
            </a:endParaRPr>
          </a:p>
          <a:p>
            <a:pPr algn="just">
              <a:lnSpc>
                <a:spcPct val="120000"/>
              </a:lnSpc>
            </a:pPr>
            <a:r>
              <a:rPr lang="ja-JP" altLang="en-US" sz="2800" dirty="0" smtClean="0">
                <a:latin typeface="HGP創英角ｺﾞｼｯｸUB" panose="020B0900000000000000" pitchFamily="50" charset="-128"/>
                <a:ea typeface="HGP創英角ｺﾞｼｯｸUB" panose="020B0900000000000000" pitchFamily="50" charset="-128"/>
              </a:rPr>
              <a:t>最終的にはコードを自分で書ける</a:t>
            </a:r>
            <a:r>
              <a:rPr lang="en-US" altLang="ja-JP" sz="2800" dirty="0" smtClean="0">
                <a:latin typeface="HGP創英角ｺﾞｼｯｸUB" panose="020B0900000000000000" pitchFamily="50" charset="-128"/>
                <a:ea typeface="HGP創英角ｺﾞｼｯｸUB" panose="020B0900000000000000" pitchFamily="50" charset="-128"/>
              </a:rPr>
              <a:t>(CUI)</a:t>
            </a:r>
            <a:r>
              <a:rPr lang="ja-JP" altLang="en-US" sz="2800" dirty="0" smtClean="0">
                <a:latin typeface="HGP創英角ｺﾞｼｯｸUB" panose="020B0900000000000000" pitchFamily="50" charset="-128"/>
                <a:ea typeface="HGP創英角ｺﾞｼｯｸUB" panose="020B0900000000000000" pitchFamily="50" charset="-128"/>
              </a:rPr>
              <a:t>ようになること。</a:t>
            </a:r>
            <a:endParaRPr lang="ja-JP" altLang="en-US" sz="2800" dirty="0">
              <a:latin typeface="HGP創英角ｺﾞｼｯｸUB" panose="020B0900000000000000" pitchFamily="50" charset="-128"/>
              <a:ea typeface="HGP創英角ｺﾞｼｯｸUB" panose="020B0900000000000000" pitchFamily="50" charset="-128"/>
            </a:endParaRPr>
          </a:p>
        </p:txBody>
      </p:sp>
      <p:sp>
        <p:nvSpPr>
          <p:cNvPr id="7" name="正方形/長方形 6">
            <a:extLst>
              <a:ext uri="{FF2B5EF4-FFF2-40B4-BE49-F238E27FC236}">
                <a16:creationId xmlns="" xmlns:a16="http://schemas.microsoft.com/office/drawing/2014/main" id="{0B51D63E-21BC-4357-BEB9-6BCC213274AB}"/>
              </a:ext>
            </a:extLst>
          </p:cNvPr>
          <p:cNvSpPr>
            <a:spLocks noChangeAspect="1"/>
          </p:cNvSpPr>
          <p:nvPr/>
        </p:nvSpPr>
        <p:spPr>
          <a:xfrm>
            <a:off x="611189" y="1287197"/>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sp>
        <p:nvSpPr>
          <p:cNvPr id="5"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統計ソフト初心者向けの戦略</a:t>
            </a:r>
          </a:p>
        </p:txBody>
      </p:sp>
    </p:spTree>
    <p:extLst>
      <p:ext uri="{BB962C8B-B14F-4D97-AF65-F5344CB8AC3E}">
        <p14:creationId xmlns:p14="http://schemas.microsoft.com/office/powerpoint/2010/main" val="611571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8">
            <a:extLst>
              <a:ext uri="{FF2B5EF4-FFF2-40B4-BE49-F238E27FC236}">
                <a16:creationId xmlns="" xmlns:a16="http://schemas.microsoft.com/office/drawing/2014/main" id="{9C8C1B5F-814B-4B2E-ACA3-B4C4247A2FBE}"/>
              </a:ext>
            </a:extLst>
          </p:cNvPr>
          <p:cNvSpPr txBox="1">
            <a:spLocks/>
          </p:cNvSpPr>
          <p:nvPr/>
        </p:nvSpPr>
        <p:spPr>
          <a:xfrm>
            <a:off x="810345" y="1072020"/>
            <a:ext cx="7722468" cy="6093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latin typeface="HGP創英角ｺﾞｼｯｸUB" panose="020B0900000000000000" pitchFamily="50" charset="-128"/>
                <a:ea typeface="HGP創英角ｺﾞｼｯｸUB" panose="020B0900000000000000" pitchFamily="50" charset="-128"/>
              </a:rPr>
              <a:t>歴史的には統計ソフトは高額なものとされてきた</a:t>
            </a:r>
          </a:p>
        </p:txBody>
      </p:sp>
      <p:sp>
        <p:nvSpPr>
          <p:cNvPr id="14" name="正方形/長方形 13">
            <a:extLst>
              <a:ext uri="{FF2B5EF4-FFF2-40B4-BE49-F238E27FC236}">
                <a16:creationId xmlns="" xmlns:a16="http://schemas.microsoft.com/office/drawing/2014/main" id="{0B51D63E-21BC-4357-BEB9-6BCC213274AB}"/>
              </a:ext>
            </a:extLst>
          </p:cNvPr>
          <p:cNvSpPr>
            <a:spLocks noChangeAspect="1"/>
          </p:cNvSpPr>
          <p:nvPr/>
        </p:nvSpPr>
        <p:spPr>
          <a:xfrm>
            <a:off x="611189" y="1287197"/>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sp>
        <p:nvSpPr>
          <p:cNvPr id="15" name="タイトル 8">
            <a:extLst>
              <a:ext uri="{FF2B5EF4-FFF2-40B4-BE49-F238E27FC236}">
                <a16:creationId xmlns="" xmlns:a16="http://schemas.microsoft.com/office/drawing/2014/main" id="{9C8C1B5F-814B-4B2E-ACA3-B4C4247A2FBE}"/>
              </a:ext>
            </a:extLst>
          </p:cNvPr>
          <p:cNvSpPr txBox="1">
            <a:spLocks/>
          </p:cNvSpPr>
          <p:nvPr/>
        </p:nvSpPr>
        <p:spPr>
          <a:xfrm>
            <a:off x="810345" y="2108571"/>
            <a:ext cx="7722468" cy="6093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latin typeface="HGP創英角ｺﾞｼｯｸUB" panose="020B0900000000000000" pitchFamily="50" charset="-128"/>
                <a:ea typeface="HGP創英角ｺﾞｼｯｸUB" panose="020B0900000000000000" pitchFamily="50" charset="-128"/>
              </a:rPr>
              <a:t>京大在籍中は</a:t>
            </a:r>
            <a:r>
              <a:rPr lang="en-US" altLang="ja-JP" sz="2800" dirty="0">
                <a:latin typeface="HGP創英角ｺﾞｼｯｸUB" panose="020B0900000000000000" pitchFamily="50" charset="-128"/>
                <a:ea typeface="HGP創英角ｺﾞｼｯｸUB" panose="020B0900000000000000" pitchFamily="50" charset="-128"/>
              </a:rPr>
              <a:t>JMP</a:t>
            </a:r>
            <a:r>
              <a:rPr lang="ja-JP" altLang="en-US" sz="2800" dirty="0">
                <a:latin typeface="HGP創英角ｺﾞｼｯｸUB" panose="020B0900000000000000" pitchFamily="50" charset="-128"/>
                <a:ea typeface="HGP創英角ｺﾞｼｯｸUB" panose="020B0900000000000000" pitchFamily="50" charset="-128"/>
              </a:rPr>
              <a:t>使用制限無し</a:t>
            </a:r>
          </a:p>
        </p:txBody>
      </p:sp>
      <p:sp>
        <p:nvSpPr>
          <p:cNvPr id="16" name="正方形/長方形 15">
            <a:extLst>
              <a:ext uri="{FF2B5EF4-FFF2-40B4-BE49-F238E27FC236}">
                <a16:creationId xmlns="" xmlns:a16="http://schemas.microsoft.com/office/drawing/2014/main" id="{0B51D63E-21BC-4357-BEB9-6BCC213274AB}"/>
              </a:ext>
            </a:extLst>
          </p:cNvPr>
          <p:cNvSpPr>
            <a:spLocks noChangeAspect="1"/>
          </p:cNvSpPr>
          <p:nvPr/>
        </p:nvSpPr>
        <p:spPr>
          <a:xfrm>
            <a:off x="611189" y="2314870"/>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sp>
        <p:nvSpPr>
          <p:cNvPr id="19" name="タイトル 8">
            <a:extLst>
              <a:ext uri="{FF2B5EF4-FFF2-40B4-BE49-F238E27FC236}">
                <a16:creationId xmlns="" xmlns:a16="http://schemas.microsoft.com/office/drawing/2014/main" id="{9C8C1B5F-814B-4B2E-ACA3-B4C4247A2FBE}"/>
              </a:ext>
            </a:extLst>
          </p:cNvPr>
          <p:cNvSpPr txBox="1">
            <a:spLocks/>
          </p:cNvSpPr>
          <p:nvPr/>
        </p:nvSpPr>
        <p:spPr>
          <a:xfrm>
            <a:off x="810345" y="3145122"/>
            <a:ext cx="7722468" cy="1126462"/>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latin typeface="HGP創英角ｺﾞｼｯｸUB" panose="020B0900000000000000" pitchFamily="50" charset="-128"/>
                <a:ea typeface="HGP創英角ｺﾞｼｯｸUB" panose="020B0900000000000000" pitchFamily="50" charset="-128"/>
              </a:rPr>
              <a:t>京大卒業後・退職後は進路にもよるが、</a:t>
            </a:r>
          </a:p>
          <a:p>
            <a:pPr>
              <a:lnSpc>
                <a:spcPct val="120000"/>
              </a:lnSpc>
            </a:pPr>
            <a:r>
              <a:rPr lang="ja-JP" altLang="en-US" sz="2800" dirty="0">
                <a:latin typeface="HGP創英角ｺﾞｼｯｸUB" panose="020B0900000000000000" pitchFamily="50" charset="-128"/>
                <a:ea typeface="HGP創英角ｺﾞｼｯｸUB" panose="020B0900000000000000" pitchFamily="50" charset="-128"/>
              </a:rPr>
              <a:t>例えば</a:t>
            </a:r>
            <a:r>
              <a:rPr lang="en-US" altLang="ja-JP" sz="2800" dirty="0">
                <a:latin typeface="HGP創英角ｺﾞｼｯｸUB" panose="020B0900000000000000" pitchFamily="50" charset="-128"/>
                <a:ea typeface="HGP創英角ｺﾞｼｯｸUB" panose="020B0900000000000000" pitchFamily="50" charset="-128"/>
              </a:rPr>
              <a:t>R</a:t>
            </a:r>
            <a:r>
              <a:rPr lang="ja-JP" altLang="en-US" sz="2800" dirty="0">
                <a:latin typeface="HGP創英角ｺﾞｼｯｸUB" panose="020B0900000000000000" pitchFamily="50" charset="-128"/>
                <a:ea typeface="HGP創英角ｺﾞｼｯｸUB" panose="020B0900000000000000" pitchFamily="50" charset="-128"/>
              </a:rPr>
              <a:t>は無料で使える</a:t>
            </a:r>
          </a:p>
        </p:txBody>
      </p:sp>
      <p:sp>
        <p:nvSpPr>
          <p:cNvPr id="20" name="正方形/長方形 19">
            <a:extLst>
              <a:ext uri="{FF2B5EF4-FFF2-40B4-BE49-F238E27FC236}">
                <a16:creationId xmlns="" xmlns:a16="http://schemas.microsoft.com/office/drawing/2014/main" id="{0B51D63E-21BC-4357-BEB9-6BCC213274AB}"/>
              </a:ext>
            </a:extLst>
          </p:cNvPr>
          <p:cNvSpPr>
            <a:spLocks noChangeAspect="1"/>
          </p:cNvSpPr>
          <p:nvPr/>
        </p:nvSpPr>
        <p:spPr>
          <a:xfrm>
            <a:off x="611189" y="3342543"/>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sp>
        <p:nvSpPr>
          <p:cNvPr id="23" name="タイトル 8">
            <a:extLst>
              <a:ext uri="{FF2B5EF4-FFF2-40B4-BE49-F238E27FC236}">
                <a16:creationId xmlns="" xmlns:a16="http://schemas.microsoft.com/office/drawing/2014/main" id="{9C8C1B5F-814B-4B2E-ACA3-B4C4247A2FBE}"/>
              </a:ext>
            </a:extLst>
          </p:cNvPr>
          <p:cNvSpPr txBox="1">
            <a:spLocks/>
          </p:cNvSpPr>
          <p:nvPr/>
        </p:nvSpPr>
        <p:spPr>
          <a:xfrm>
            <a:off x="810345" y="4433588"/>
            <a:ext cx="7722468" cy="6093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latin typeface="HGP創英角ｺﾞｼｯｸUB" panose="020B0900000000000000" pitchFamily="50" charset="-128"/>
                <a:ea typeface="HGP創英角ｺﾞｼｯｸUB" panose="020B0900000000000000" pitchFamily="50" charset="-128"/>
              </a:rPr>
              <a:t>そのきっかけとしては、</a:t>
            </a:r>
            <a:r>
              <a:rPr lang="en-US" altLang="ja-JP" sz="2800" dirty="0">
                <a:latin typeface="HGP創英角ｺﾞｼｯｸUB" panose="020B0900000000000000" pitchFamily="50" charset="-128"/>
                <a:ea typeface="HGP創英角ｺﾞｼｯｸUB" panose="020B0900000000000000" pitchFamily="50" charset="-128"/>
              </a:rPr>
              <a:t>EZR</a:t>
            </a:r>
            <a:r>
              <a:rPr lang="ja-JP" altLang="en-US" sz="2800" dirty="0">
                <a:latin typeface="HGP創英角ｺﾞｼｯｸUB" panose="020B0900000000000000" pitchFamily="50" charset="-128"/>
                <a:ea typeface="HGP創英角ｺﾞｼｯｸUB" panose="020B0900000000000000" pitchFamily="50" charset="-128"/>
              </a:rPr>
              <a:t>などが入りやすい</a:t>
            </a:r>
          </a:p>
        </p:txBody>
      </p:sp>
      <p:sp>
        <p:nvSpPr>
          <p:cNvPr id="28" name="正方形/長方形 27">
            <a:extLst>
              <a:ext uri="{FF2B5EF4-FFF2-40B4-BE49-F238E27FC236}">
                <a16:creationId xmlns="" xmlns:a16="http://schemas.microsoft.com/office/drawing/2014/main" id="{0B51D63E-21BC-4357-BEB9-6BCC213274AB}"/>
              </a:ext>
            </a:extLst>
          </p:cNvPr>
          <p:cNvSpPr>
            <a:spLocks noChangeAspect="1"/>
          </p:cNvSpPr>
          <p:nvPr/>
        </p:nvSpPr>
        <p:spPr>
          <a:xfrm>
            <a:off x="611189" y="4648287"/>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sp>
        <p:nvSpPr>
          <p:cNvPr id="11"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統計ソフトに関する個人的見解</a:t>
            </a:r>
          </a:p>
        </p:txBody>
      </p:sp>
    </p:spTree>
    <p:extLst>
      <p:ext uri="{BB962C8B-B14F-4D97-AF65-F5344CB8AC3E}">
        <p14:creationId xmlns:p14="http://schemas.microsoft.com/office/powerpoint/2010/main" val="925412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https://images-na.ssl-images-amazon.com/images/I/61Ry-WOnHWL._SX351_BO1,204,203,200_.jpg">
            <a:extLst>
              <a:ext uri="{FF2B5EF4-FFF2-40B4-BE49-F238E27FC236}">
                <a16:creationId xmlns="" xmlns:a16="http://schemas.microsoft.com/office/drawing/2014/main" id="{89F6ACD7-2F79-4821-AF92-7AC0017864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2211" y="1121788"/>
            <a:ext cx="2192549" cy="3099384"/>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https://images-na.ssl-images-amazon.com/images/I/41aZbXNlLmL._SX350_BO1,204,203,200_.jpg">
            <a:extLst>
              <a:ext uri="{FF2B5EF4-FFF2-40B4-BE49-F238E27FC236}">
                <a16:creationId xmlns="" xmlns:a16="http://schemas.microsoft.com/office/drawing/2014/main" id="{A1FB2888-C8D4-42E9-8FF8-AB17AEC0D55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6297" y="1121788"/>
            <a:ext cx="2186336" cy="3099384"/>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ttps://images-na.ssl-images-amazon.com/images/I/51Sz2bNUzwL._SX352_BO1,204,203,200_.jpg">
            <a:extLst>
              <a:ext uri="{FF2B5EF4-FFF2-40B4-BE49-F238E27FC236}">
                <a16:creationId xmlns="" xmlns:a16="http://schemas.microsoft.com/office/drawing/2014/main" id="{BA11870D-0BBC-4B11-A8C2-32A9517CAA3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1198" y="1121788"/>
            <a:ext cx="2198764" cy="3099384"/>
          </a:xfrm>
          <a:prstGeom prst="rect">
            <a:avLst/>
          </a:prstGeom>
          <a:noFill/>
          <a:extLst>
            <a:ext uri="{909E8E84-426E-40DD-AFC4-6F175D3DCCD1}">
              <a14:hiddenFill xmlns:a14="http://schemas.microsoft.com/office/drawing/2010/main">
                <a:solidFill>
                  <a:srgbClr val="FFFFFF"/>
                </a:solidFill>
              </a14:hiddenFill>
            </a:ext>
          </a:extLst>
        </p:spPr>
      </p:pic>
      <p:sp>
        <p:nvSpPr>
          <p:cNvPr id="21" name="テキスト ボックス 20">
            <a:extLst>
              <a:ext uri="{FF2B5EF4-FFF2-40B4-BE49-F238E27FC236}">
                <a16:creationId xmlns="" xmlns:a16="http://schemas.microsoft.com/office/drawing/2014/main" id="{430FAF90-0A58-498B-A808-1FCBF1972285}"/>
              </a:ext>
            </a:extLst>
          </p:cNvPr>
          <p:cNvSpPr txBox="1"/>
          <p:nvPr/>
        </p:nvSpPr>
        <p:spPr>
          <a:xfrm>
            <a:off x="829506" y="4207068"/>
            <a:ext cx="2452026" cy="738664"/>
          </a:xfrm>
          <a:prstGeom prst="rect">
            <a:avLst/>
          </a:prstGeom>
          <a:noFill/>
        </p:spPr>
        <p:txBody>
          <a:bodyPr wrap="square" rtlCol="0">
            <a:spAutoFit/>
          </a:bodyPr>
          <a:lstStyle/>
          <a:p>
            <a:r>
              <a:rPr lang="ja-JP" altLang="en-US" sz="1050" dirty="0">
                <a:effectLst/>
                <a:latin typeface="ＭＳ Ｐゴシック" panose="020B0600070205080204" pitchFamily="50" charset="-128"/>
              </a:rPr>
              <a:t>出典：神田 善伸，</a:t>
            </a:r>
            <a:endParaRPr lang="en-US" altLang="ja-JP" sz="1050" dirty="0">
              <a:effectLst/>
              <a:latin typeface="ＭＳ Ｐゴシック" panose="020B0600070205080204" pitchFamily="50" charset="-128"/>
            </a:endParaRPr>
          </a:p>
          <a:p>
            <a:r>
              <a:rPr lang="ja-JP" altLang="en-US" sz="1050" dirty="0">
                <a:effectLst/>
                <a:latin typeface="ＭＳ Ｐゴシック" panose="020B0600070205080204" pitchFamily="50" charset="-128"/>
              </a:rPr>
              <a:t>初心者でもすぐにできるフリー統計ソフト</a:t>
            </a:r>
            <a:endParaRPr lang="en-US" altLang="ja-JP" sz="1050" dirty="0">
              <a:effectLst/>
              <a:latin typeface="ＭＳ Ｐゴシック" panose="020B0600070205080204" pitchFamily="50" charset="-128"/>
            </a:endParaRPr>
          </a:p>
          <a:p>
            <a:r>
              <a:rPr lang="en-US" altLang="ja-JP" sz="1050" dirty="0">
                <a:effectLst/>
                <a:latin typeface="ＭＳ Ｐゴシック" panose="020B0600070205080204" pitchFamily="50" charset="-128"/>
              </a:rPr>
              <a:t>EZR(Easy R)</a:t>
            </a:r>
            <a:r>
              <a:rPr lang="ja-JP" altLang="en-US" sz="1050" dirty="0">
                <a:effectLst/>
                <a:latin typeface="ＭＳ Ｐゴシック" panose="020B0600070205080204" pitchFamily="50" charset="-128"/>
              </a:rPr>
              <a:t>で誰でも簡単統計解析，</a:t>
            </a:r>
            <a:endParaRPr lang="en-US" altLang="ja-JP" sz="1050" dirty="0">
              <a:effectLst/>
              <a:latin typeface="ＭＳ Ｐゴシック" panose="020B0600070205080204" pitchFamily="50" charset="-128"/>
            </a:endParaRPr>
          </a:p>
          <a:p>
            <a:r>
              <a:rPr lang="ja-JP" altLang="en-US" sz="1050" dirty="0">
                <a:effectLst/>
                <a:latin typeface="ＭＳ Ｐゴシック" panose="020B0600070205080204" pitchFamily="50" charset="-128"/>
              </a:rPr>
              <a:t>南江堂</a:t>
            </a:r>
            <a:r>
              <a:rPr lang="en-US" altLang="ja-JP" sz="1050" dirty="0">
                <a:effectLst/>
                <a:latin typeface="ＭＳ Ｐゴシック" panose="020B0600070205080204" pitchFamily="50" charset="-128"/>
              </a:rPr>
              <a:t>(2015</a:t>
            </a:r>
            <a:r>
              <a:rPr lang="ja-JP" altLang="en-US" sz="1050" dirty="0">
                <a:effectLst/>
                <a:latin typeface="ＭＳ Ｐゴシック" panose="020B0600070205080204" pitchFamily="50" charset="-128"/>
              </a:rPr>
              <a:t>）</a:t>
            </a:r>
          </a:p>
        </p:txBody>
      </p:sp>
      <p:sp>
        <p:nvSpPr>
          <p:cNvPr id="22" name="テキスト ボックス 21">
            <a:extLst>
              <a:ext uri="{FF2B5EF4-FFF2-40B4-BE49-F238E27FC236}">
                <a16:creationId xmlns="" xmlns:a16="http://schemas.microsoft.com/office/drawing/2014/main" id="{64D372C3-6CC7-46A2-8718-62C30EB28748}"/>
              </a:ext>
            </a:extLst>
          </p:cNvPr>
          <p:cNvSpPr txBox="1"/>
          <p:nvPr/>
        </p:nvSpPr>
        <p:spPr>
          <a:xfrm>
            <a:off x="3572107" y="4207068"/>
            <a:ext cx="2186336" cy="738664"/>
          </a:xfrm>
          <a:prstGeom prst="rect">
            <a:avLst/>
          </a:prstGeom>
          <a:noFill/>
        </p:spPr>
        <p:txBody>
          <a:bodyPr wrap="square" rtlCol="0">
            <a:spAutoFit/>
          </a:bodyPr>
          <a:lstStyle/>
          <a:p>
            <a:r>
              <a:rPr lang="ja-JP" altLang="en-US" sz="1050" dirty="0">
                <a:effectLst/>
                <a:latin typeface="ＭＳ Ｐゴシック" panose="020B0600070205080204" pitchFamily="50" charset="-128"/>
              </a:rPr>
              <a:t>出典：神田 善伸，</a:t>
            </a:r>
            <a:endParaRPr lang="en-US" altLang="ja-JP" sz="1050" dirty="0">
              <a:effectLst/>
              <a:latin typeface="ＭＳ Ｐゴシック" panose="020B0600070205080204" pitchFamily="50" charset="-128"/>
            </a:endParaRPr>
          </a:p>
          <a:p>
            <a:r>
              <a:rPr lang="en-US" altLang="ja-JP" sz="1050" dirty="0">
                <a:effectLst/>
                <a:latin typeface="ＭＳ Ｐゴシック" panose="020B0600070205080204" pitchFamily="50" charset="-128"/>
              </a:rPr>
              <a:t>EZR</a:t>
            </a:r>
            <a:r>
              <a:rPr lang="ja-JP" altLang="en-US" sz="1050" dirty="0">
                <a:effectLst/>
                <a:latin typeface="ＭＳ Ｐゴシック" panose="020B0600070205080204" pitchFamily="50" charset="-128"/>
              </a:rPr>
              <a:t>でやさしく学ぶ統計学</a:t>
            </a:r>
            <a:endParaRPr lang="en-US" altLang="ja-JP" sz="1050" dirty="0">
              <a:effectLst/>
              <a:latin typeface="ＭＳ Ｐゴシック" panose="020B0600070205080204" pitchFamily="50" charset="-128"/>
            </a:endParaRPr>
          </a:p>
          <a:p>
            <a:r>
              <a:rPr lang="ja-JP" altLang="en-US" sz="1050" dirty="0">
                <a:effectLst/>
                <a:latin typeface="ＭＳ Ｐゴシック" panose="020B0600070205080204" pitchFamily="50" charset="-128"/>
              </a:rPr>
              <a:t>～</a:t>
            </a:r>
            <a:r>
              <a:rPr lang="en-US" altLang="ja-JP" sz="1050" dirty="0">
                <a:effectLst/>
                <a:latin typeface="ＭＳ Ｐゴシック" panose="020B0600070205080204" pitchFamily="50" charset="-128"/>
              </a:rPr>
              <a:t>EBM</a:t>
            </a:r>
            <a:r>
              <a:rPr lang="ja-JP" altLang="en-US" sz="1050" dirty="0">
                <a:effectLst/>
                <a:latin typeface="ＭＳ Ｐゴシック" panose="020B0600070205080204" pitchFamily="50" charset="-128"/>
              </a:rPr>
              <a:t>の実践から臨床研究まで～，</a:t>
            </a:r>
            <a:endParaRPr lang="en-US" altLang="ja-JP" sz="1050" dirty="0">
              <a:effectLst/>
              <a:latin typeface="ＭＳ Ｐゴシック" panose="020B0600070205080204" pitchFamily="50" charset="-128"/>
            </a:endParaRPr>
          </a:p>
          <a:p>
            <a:r>
              <a:rPr lang="ja-JP" altLang="en-US" sz="1050" dirty="0">
                <a:effectLst/>
                <a:latin typeface="ＭＳ Ｐゴシック" panose="020B0600070205080204" pitchFamily="50" charset="-128"/>
              </a:rPr>
              <a:t>中外医学社</a:t>
            </a:r>
            <a:r>
              <a:rPr lang="en-US" altLang="ja-JP" sz="1050" dirty="0">
                <a:effectLst/>
                <a:latin typeface="ＭＳ Ｐゴシック" panose="020B0600070205080204" pitchFamily="50" charset="-128"/>
              </a:rPr>
              <a:t>(2015</a:t>
            </a:r>
            <a:r>
              <a:rPr lang="ja-JP" altLang="en-US" sz="1050" dirty="0">
                <a:effectLst/>
                <a:latin typeface="ＭＳ Ｐゴシック" panose="020B0600070205080204" pitchFamily="50" charset="-128"/>
              </a:rPr>
              <a:t>）</a:t>
            </a:r>
          </a:p>
        </p:txBody>
      </p:sp>
      <p:sp>
        <p:nvSpPr>
          <p:cNvPr id="23" name="テキスト ボックス 22">
            <a:extLst>
              <a:ext uri="{FF2B5EF4-FFF2-40B4-BE49-F238E27FC236}">
                <a16:creationId xmlns="" xmlns:a16="http://schemas.microsoft.com/office/drawing/2014/main" id="{D02840BE-CE1C-4CEF-8ADB-F612F594A7BA}"/>
              </a:ext>
            </a:extLst>
          </p:cNvPr>
          <p:cNvSpPr txBox="1"/>
          <p:nvPr/>
        </p:nvSpPr>
        <p:spPr>
          <a:xfrm>
            <a:off x="6321537" y="4207068"/>
            <a:ext cx="2344069" cy="738664"/>
          </a:xfrm>
          <a:prstGeom prst="rect">
            <a:avLst/>
          </a:prstGeom>
          <a:noFill/>
        </p:spPr>
        <p:txBody>
          <a:bodyPr wrap="square" rtlCol="0">
            <a:spAutoFit/>
          </a:bodyPr>
          <a:lstStyle/>
          <a:p>
            <a:r>
              <a:rPr lang="ja-JP" altLang="en-US" sz="1050" dirty="0">
                <a:effectLst/>
                <a:latin typeface="ＭＳ Ｐゴシック" panose="020B0600070205080204" pitchFamily="50" charset="-128"/>
              </a:rPr>
              <a:t>出典：神田 善伸，</a:t>
            </a:r>
            <a:endParaRPr lang="en-US" altLang="ja-JP" sz="1050" dirty="0">
              <a:effectLst/>
              <a:latin typeface="ＭＳ Ｐゴシック" panose="020B0600070205080204" pitchFamily="50" charset="-128"/>
            </a:endParaRPr>
          </a:p>
          <a:p>
            <a:r>
              <a:rPr lang="ja-JP" altLang="en-US" sz="1050" dirty="0">
                <a:effectLst/>
                <a:latin typeface="ＭＳ Ｐゴシック" panose="020B0600070205080204" pitchFamily="50" charset="-128"/>
              </a:rPr>
              <a:t>ゼロから始めて一冊でわかる</a:t>
            </a:r>
            <a:r>
              <a:rPr lang="en-US" altLang="ja-JP" sz="1050" dirty="0">
                <a:effectLst/>
                <a:latin typeface="ＭＳ Ｐゴシック" panose="020B0600070205080204" pitchFamily="50" charset="-128"/>
              </a:rPr>
              <a:t>!</a:t>
            </a:r>
          </a:p>
          <a:p>
            <a:r>
              <a:rPr lang="ja-JP" altLang="en-US" sz="1050" dirty="0">
                <a:effectLst/>
                <a:latin typeface="ＭＳ Ｐゴシック" panose="020B0600070205080204" pitchFamily="50" charset="-128"/>
              </a:rPr>
              <a:t>みんなの</a:t>
            </a:r>
            <a:r>
              <a:rPr lang="en-US" altLang="ja-JP" sz="1050" dirty="0">
                <a:effectLst/>
                <a:latin typeface="ＭＳ Ｐゴシック" panose="020B0600070205080204" pitchFamily="50" charset="-128"/>
              </a:rPr>
              <a:t>EBM</a:t>
            </a:r>
            <a:r>
              <a:rPr lang="ja-JP" altLang="en-US" sz="1050" dirty="0">
                <a:effectLst/>
                <a:latin typeface="ＭＳ Ｐゴシック" panose="020B0600070205080204" pitchFamily="50" charset="-128"/>
              </a:rPr>
              <a:t>と臨床研究，</a:t>
            </a:r>
            <a:endParaRPr lang="en-US" altLang="ja-JP" sz="1050" dirty="0">
              <a:effectLst/>
              <a:latin typeface="ＭＳ Ｐゴシック" panose="020B0600070205080204" pitchFamily="50" charset="-128"/>
            </a:endParaRPr>
          </a:p>
          <a:p>
            <a:r>
              <a:rPr lang="ja-JP" altLang="en-US" sz="1050" dirty="0">
                <a:effectLst/>
                <a:latin typeface="ＭＳ Ｐゴシック" panose="020B0600070205080204" pitchFamily="50" charset="-128"/>
              </a:rPr>
              <a:t>南江堂</a:t>
            </a:r>
            <a:r>
              <a:rPr lang="en-US" altLang="ja-JP" sz="1050" dirty="0">
                <a:effectLst/>
                <a:latin typeface="ＭＳ Ｐゴシック" panose="020B0600070205080204" pitchFamily="50" charset="-128"/>
              </a:rPr>
              <a:t>(2016</a:t>
            </a:r>
            <a:r>
              <a:rPr lang="ja-JP" altLang="en-US" sz="1050" dirty="0">
                <a:effectLst/>
                <a:latin typeface="ＭＳ Ｐゴシック" panose="020B0600070205080204" pitchFamily="50" charset="-128"/>
              </a:rPr>
              <a:t>）</a:t>
            </a:r>
          </a:p>
        </p:txBody>
      </p:sp>
      <p:sp>
        <p:nvSpPr>
          <p:cNvPr id="24" name="正方形/長方形 23">
            <a:extLst>
              <a:ext uri="{FF2B5EF4-FFF2-40B4-BE49-F238E27FC236}">
                <a16:creationId xmlns="" xmlns:a16="http://schemas.microsoft.com/office/drawing/2014/main" id="{94399FDA-2BA4-4B66-9382-F803944FE2AF}"/>
              </a:ext>
            </a:extLst>
          </p:cNvPr>
          <p:cNvSpPr>
            <a:spLocks/>
          </p:cNvSpPr>
          <p:nvPr/>
        </p:nvSpPr>
        <p:spPr>
          <a:xfrm>
            <a:off x="837125" y="4270400"/>
            <a:ext cx="36000" cy="612000"/>
          </a:xfrm>
          <a:prstGeom prst="rect">
            <a:avLst/>
          </a:prstGeom>
          <a:solidFill>
            <a:srgbClr val="66ADE8"/>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rgbClr val="3A43FF"/>
              </a:solidFill>
              <a:effectLst/>
              <a:latin typeface="Arial" panose="020B0604020202020204" pitchFamily="34" charset="0"/>
            </a:endParaRPr>
          </a:p>
        </p:txBody>
      </p:sp>
      <p:sp>
        <p:nvSpPr>
          <p:cNvPr id="25" name="正方形/長方形 24">
            <a:extLst>
              <a:ext uri="{FF2B5EF4-FFF2-40B4-BE49-F238E27FC236}">
                <a16:creationId xmlns="" xmlns:a16="http://schemas.microsoft.com/office/drawing/2014/main" id="{20B2DA42-AB10-4ACF-BBB2-110164F93C7D}"/>
              </a:ext>
            </a:extLst>
          </p:cNvPr>
          <p:cNvSpPr>
            <a:spLocks/>
          </p:cNvSpPr>
          <p:nvPr/>
        </p:nvSpPr>
        <p:spPr>
          <a:xfrm>
            <a:off x="3579038" y="4270400"/>
            <a:ext cx="36000" cy="612000"/>
          </a:xfrm>
          <a:prstGeom prst="rect">
            <a:avLst/>
          </a:prstGeom>
          <a:solidFill>
            <a:srgbClr val="66ADE8"/>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rgbClr val="3A43FF"/>
              </a:solidFill>
              <a:effectLst/>
              <a:latin typeface="Arial" panose="020B0604020202020204" pitchFamily="34" charset="0"/>
            </a:endParaRPr>
          </a:p>
        </p:txBody>
      </p:sp>
      <p:sp>
        <p:nvSpPr>
          <p:cNvPr id="26" name="正方形/長方形 25">
            <a:extLst>
              <a:ext uri="{FF2B5EF4-FFF2-40B4-BE49-F238E27FC236}">
                <a16:creationId xmlns="" xmlns:a16="http://schemas.microsoft.com/office/drawing/2014/main" id="{1C0530E5-8222-4A8A-BEC5-C92BC5F1CD8A}"/>
              </a:ext>
            </a:extLst>
          </p:cNvPr>
          <p:cNvSpPr>
            <a:spLocks/>
          </p:cNvSpPr>
          <p:nvPr/>
        </p:nvSpPr>
        <p:spPr>
          <a:xfrm>
            <a:off x="6311157" y="4270400"/>
            <a:ext cx="36000" cy="612000"/>
          </a:xfrm>
          <a:prstGeom prst="rect">
            <a:avLst/>
          </a:prstGeom>
          <a:solidFill>
            <a:srgbClr val="66ADE8"/>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rgbClr val="3A43FF"/>
              </a:solidFill>
              <a:effectLst/>
              <a:latin typeface="Arial" panose="020B0604020202020204" pitchFamily="34" charset="0"/>
            </a:endParaRPr>
          </a:p>
        </p:txBody>
      </p:sp>
      <p:sp>
        <p:nvSpPr>
          <p:cNvPr id="12"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参考書籍</a:t>
            </a:r>
          </a:p>
        </p:txBody>
      </p:sp>
    </p:spTree>
    <p:extLst>
      <p:ext uri="{BB962C8B-B14F-4D97-AF65-F5344CB8AC3E}">
        <p14:creationId xmlns:p14="http://schemas.microsoft.com/office/powerpoint/2010/main" val="1492992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a:stretch>
            <a:fillRect/>
          </a:stretch>
        </p:blipFill>
        <p:spPr>
          <a:xfrm>
            <a:off x="1865195" y="4481654"/>
            <a:ext cx="5413610" cy="680102"/>
          </a:xfrm>
          <a:prstGeom prst="rect">
            <a:avLst/>
          </a:prstGeom>
        </p:spPr>
      </p:pic>
      <p:sp>
        <p:nvSpPr>
          <p:cNvPr id="7" name="タイトル 8">
            <a:extLst>
              <a:ext uri="{FF2B5EF4-FFF2-40B4-BE49-F238E27FC236}">
                <a16:creationId xmlns="" xmlns:a16="http://schemas.microsoft.com/office/drawing/2014/main" id="{62FEDCE2-46B0-481E-A405-DE11FA296971}"/>
              </a:ext>
            </a:extLst>
          </p:cNvPr>
          <p:cNvSpPr txBox="1">
            <a:spLocks/>
          </p:cNvSpPr>
          <p:nvPr/>
        </p:nvSpPr>
        <p:spPr>
          <a:xfrm>
            <a:off x="810345" y="1057300"/>
            <a:ext cx="6569967" cy="625737"/>
          </a:xfrm>
          <a:prstGeom prst="rect">
            <a:avLst/>
          </a:prstGeom>
        </p:spPr>
        <p:txBody>
          <a:bodyPr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effectLst/>
                <a:latin typeface="HGP創英角ｺﾞｼｯｸUB" panose="020B0900000000000000" pitchFamily="50" charset="-128"/>
                <a:ea typeface="HGP創英角ｺﾞｼｯｸUB" panose="020B0900000000000000" pitchFamily="50" charset="-128"/>
              </a:rPr>
              <a:t>各自の</a:t>
            </a:r>
            <a:r>
              <a:rPr lang="en-US" altLang="ja-JP" sz="2800" dirty="0">
                <a:solidFill>
                  <a:srgbClr val="0000FF"/>
                </a:solidFill>
                <a:effectLst/>
                <a:latin typeface="HGP創英角ｺﾞｼｯｸUB" panose="020B0900000000000000" pitchFamily="50" charset="-128"/>
                <a:ea typeface="HGP創英角ｺﾞｼｯｸUB" panose="020B0900000000000000" pitchFamily="50" charset="-128"/>
              </a:rPr>
              <a:t>PC</a:t>
            </a:r>
            <a:r>
              <a:rPr lang="ja-JP" altLang="en-US" sz="2800" dirty="0">
                <a:solidFill>
                  <a:srgbClr val="0000FF"/>
                </a:solidFill>
                <a:effectLst/>
                <a:latin typeface="HGP創英角ｺﾞｼｯｸUB" panose="020B0900000000000000" pitchFamily="50" charset="-128"/>
                <a:ea typeface="HGP創英角ｺﾞｼｯｸUB" panose="020B0900000000000000" pitchFamily="50" charset="-128"/>
              </a:rPr>
              <a:t>にインストールして利用可能</a:t>
            </a:r>
          </a:p>
        </p:txBody>
      </p:sp>
      <p:sp>
        <p:nvSpPr>
          <p:cNvPr id="8" name="正方形/長方形 7">
            <a:extLst>
              <a:ext uri="{FF2B5EF4-FFF2-40B4-BE49-F238E27FC236}">
                <a16:creationId xmlns="" xmlns:a16="http://schemas.microsoft.com/office/drawing/2014/main" id="{78033E98-1E1A-4AFA-96A6-F65E370DFB49}"/>
              </a:ext>
            </a:extLst>
          </p:cNvPr>
          <p:cNvSpPr>
            <a:spLocks noChangeAspect="1"/>
          </p:cNvSpPr>
          <p:nvPr/>
        </p:nvSpPr>
        <p:spPr>
          <a:xfrm>
            <a:off x="611189" y="1272477"/>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sp>
        <p:nvSpPr>
          <p:cNvPr id="9" name="正方形/長方形 8">
            <a:extLst>
              <a:ext uri="{FF2B5EF4-FFF2-40B4-BE49-F238E27FC236}">
                <a16:creationId xmlns="" xmlns:a16="http://schemas.microsoft.com/office/drawing/2014/main" id="{5A054C30-23B5-46F8-B8E8-E1420DF141A6}"/>
              </a:ext>
            </a:extLst>
          </p:cNvPr>
          <p:cNvSpPr>
            <a:spLocks noChangeAspect="1"/>
          </p:cNvSpPr>
          <p:nvPr/>
        </p:nvSpPr>
        <p:spPr>
          <a:xfrm>
            <a:off x="892274" y="1761958"/>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11" name="テキスト ボックス 10">
            <a:extLst>
              <a:ext uri="{FF2B5EF4-FFF2-40B4-BE49-F238E27FC236}">
                <a16:creationId xmlns="" xmlns:a16="http://schemas.microsoft.com/office/drawing/2014/main" id="{B23C95DF-2083-4D28-8DE1-EC6CA2A5AFB7}"/>
              </a:ext>
            </a:extLst>
          </p:cNvPr>
          <p:cNvSpPr txBox="1"/>
          <p:nvPr/>
        </p:nvSpPr>
        <p:spPr>
          <a:xfrm>
            <a:off x="1022404" y="1586502"/>
            <a:ext cx="5421804" cy="769441"/>
          </a:xfrm>
          <a:prstGeom prst="rect">
            <a:avLst/>
          </a:prstGeom>
          <a:noFill/>
        </p:spPr>
        <p:txBody>
          <a:bodyPr wrap="square" rtlCol="0">
            <a:spAutoFit/>
          </a:bodyPr>
          <a:lstStyle/>
          <a:p>
            <a:pPr>
              <a:spcBef>
                <a:spcPct val="0"/>
              </a:spcBef>
              <a:defRPr/>
            </a:pPr>
            <a:r>
              <a:rPr lang="ja-JP" altLang="en-US" sz="2200" dirty="0">
                <a:effectLst/>
                <a:latin typeface="HGP創英角ｺﾞｼｯｸUB" panose="020B0900000000000000" pitchFamily="50" charset="-128"/>
                <a:ea typeface="HGP創英角ｺﾞｼｯｸUB" panose="020B0900000000000000" pitchFamily="50" charset="-128"/>
                <a:cs typeface="+mj-cs"/>
              </a:rPr>
              <a:t>京都大学の教職員・学生は教育・研究用途で利用可能なライセンス</a:t>
            </a:r>
          </a:p>
        </p:txBody>
      </p:sp>
      <p:sp>
        <p:nvSpPr>
          <p:cNvPr id="2" name="正方形/長方形 1">
            <a:extLst>
              <a:ext uri="{FF2B5EF4-FFF2-40B4-BE49-F238E27FC236}">
                <a16:creationId xmlns="" xmlns:a16="http://schemas.microsoft.com/office/drawing/2014/main" id="{215F2AC4-355B-4042-A95E-77CE5BBFAEDE}"/>
              </a:ext>
            </a:extLst>
          </p:cNvPr>
          <p:cNvSpPr/>
          <p:nvPr/>
        </p:nvSpPr>
        <p:spPr>
          <a:xfrm>
            <a:off x="900113" y="2731995"/>
            <a:ext cx="7343775" cy="1548000"/>
          </a:xfrm>
          <a:prstGeom prst="rect">
            <a:avLst/>
          </a:prstGeom>
          <a:noFill/>
          <a:ln w="28575">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endParaRPr>
          </a:p>
        </p:txBody>
      </p:sp>
      <p:sp>
        <p:nvSpPr>
          <p:cNvPr id="12" name="テキスト ボックス 11">
            <a:extLst>
              <a:ext uri="{FF2B5EF4-FFF2-40B4-BE49-F238E27FC236}">
                <a16:creationId xmlns="" xmlns:a16="http://schemas.microsoft.com/office/drawing/2014/main" id="{FD758914-48A0-4CAA-9AFB-15AEC7F839EB}"/>
              </a:ext>
            </a:extLst>
          </p:cNvPr>
          <p:cNvSpPr txBox="1"/>
          <p:nvPr/>
        </p:nvSpPr>
        <p:spPr>
          <a:xfrm>
            <a:off x="2833206" y="2416920"/>
            <a:ext cx="3477588" cy="646331"/>
          </a:xfrm>
          <a:prstGeom prst="rect">
            <a:avLst/>
          </a:prstGeom>
          <a:solidFill>
            <a:schemeClr val="bg1"/>
          </a:solidFill>
        </p:spPr>
        <p:txBody>
          <a:bodyPr wrap="square" rtlCol="0">
            <a:spAutoFit/>
          </a:bodyPr>
          <a:lstStyle/>
          <a:p>
            <a:pPr algn="ctr">
              <a:spcBef>
                <a:spcPct val="0"/>
              </a:spcBef>
              <a:defRPr/>
            </a:pPr>
            <a:r>
              <a:rPr lang="ja-JP" altLang="en-US" dirty="0">
                <a:solidFill>
                  <a:srgbClr val="FF0000"/>
                </a:solidFill>
                <a:effectLst/>
                <a:latin typeface="HGP創英角ｺﾞｼｯｸUB" panose="020B0900000000000000" pitchFamily="50" charset="-128"/>
                <a:ea typeface="HGP創英角ｺﾞｼｯｸUB" panose="020B0900000000000000" pitchFamily="50" charset="-128"/>
                <a:cs typeface="+mj-cs"/>
              </a:rPr>
              <a:t>以下の行為は犯罪です </a:t>
            </a:r>
            <a:endParaRPr lang="en-US" altLang="ja-JP" dirty="0">
              <a:solidFill>
                <a:srgbClr val="FF0000"/>
              </a:solidFill>
              <a:effectLst/>
              <a:latin typeface="HGP創英角ｺﾞｼｯｸUB" panose="020B0900000000000000" pitchFamily="50" charset="-128"/>
              <a:ea typeface="HGP創英角ｺﾞｼｯｸUB" panose="020B0900000000000000" pitchFamily="50" charset="-128"/>
              <a:cs typeface="+mj-cs"/>
            </a:endParaRPr>
          </a:p>
          <a:p>
            <a:pPr algn="ctr">
              <a:spcBef>
                <a:spcPct val="0"/>
              </a:spcBef>
              <a:defRPr/>
            </a:pPr>
            <a:r>
              <a:rPr lang="en-US" altLang="ja-JP" dirty="0">
                <a:solidFill>
                  <a:srgbClr val="FF0000"/>
                </a:solidFill>
                <a:effectLst/>
                <a:latin typeface="HGP創英角ｺﾞｼｯｸUB" panose="020B0900000000000000" pitchFamily="50" charset="-128"/>
                <a:ea typeface="HGP創英角ｺﾞｼｯｸUB" panose="020B0900000000000000" pitchFamily="50" charset="-128"/>
                <a:cs typeface="+mj-cs"/>
              </a:rPr>
              <a:t>(</a:t>
            </a:r>
            <a:r>
              <a:rPr lang="ja-JP" altLang="en-US" dirty="0">
                <a:solidFill>
                  <a:srgbClr val="FF0000"/>
                </a:solidFill>
                <a:effectLst/>
                <a:latin typeface="HGP創英角ｺﾞｼｯｸUB" panose="020B0900000000000000" pitchFamily="50" charset="-128"/>
                <a:ea typeface="HGP創英角ｺﾞｼｯｸUB" panose="020B0900000000000000" pitchFamily="50" charset="-128"/>
                <a:cs typeface="+mj-cs"/>
              </a:rPr>
              <a:t>莫大な損害賠償を請求されます</a:t>
            </a:r>
            <a:r>
              <a:rPr lang="en-US" altLang="ja-JP" dirty="0">
                <a:solidFill>
                  <a:srgbClr val="FF0000"/>
                </a:solidFill>
                <a:effectLst/>
                <a:latin typeface="HGP創英角ｺﾞｼｯｸUB" panose="020B0900000000000000" pitchFamily="50" charset="-128"/>
                <a:ea typeface="HGP創英角ｺﾞｼｯｸUB" panose="020B0900000000000000" pitchFamily="50" charset="-128"/>
                <a:cs typeface="+mj-cs"/>
              </a:rPr>
              <a:t>)</a:t>
            </a:r>
          </a:p>
        </p:txBody>
      </p:sp>
      <p:grpSp>
        <p:nvGrpSpPr>
          <p:cNvPr id="20" name="グループ化 19"/>
          <p:cNvGrpSpPr/>
          <p:nvPr/>
        </p:nvGrpSpPr>
        <p:grpSpPr>
          <a:xfrm>
            <a:off x="3374137" y="2757777"/>
            <a:ext cx="2398093" cy="1640343"/>
            <a:chOff x="3374137" y="2757777"/>
            <a:chExt cx="2398093" cy="1640343"/>
          </a:xfrm>
        </p:grpSpPr>
        <p:sp>
          <p:nvSpPr>
            <p:cNvPr id="17" name="乗算記号 16">
              <a:extLst>
                <a:ext uri="{FF2B5EF4-FFF2-40B4-BE49-F238E27FC236}">
                  <a16:creationId xmlns="" xmlns:a16="http://schemas.microsoft.com/office/drawing/2014/main" id="{28F7ED4C-29C8-4128-9AD4-F20276FB6781}"/>
                </a:ext>
              </a:extLst>
            </p:cNvPr>
            <p:cNvSpPr/>
            <p:nvPr/>
          </p:nvSpPr>
          <p:spPr>
            <a:xfrm>
              <a:off x="3753012" y="2757777"/>
              <a:ext cx="1640343" cy="1640343"/>
            </a:xfrm>
            <a:prstGeom prst="mathMultiply">
              <a:avLst>
                <a:gd name="adj1" fmla="val 10951"/>
              </a:avLst>
            </a:prstGeom>
            <a:solidFill>
              <a:srgbClr val="FF0000">
                <a:alpha val="25000"/>
              </a:srgb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endParaRPr>
            </a:p>
          </p:txBody>
        </p:sp>
        <p:sp>
          <p:nvSpPr>
            <p:cNvPr id="14" name="テキスト ボックス 13">
              <a:extLst>
                <a:ext uri="{FF2B5EF4-FFF2-40B4-BE49-F238E27FC236}">
                  <a16:creationId xmlns="" xmlns:a16="http://schemas.microsoft.com/office/drawing/2014/main" id="{236269CB-CB29-41EC-A889-26E291BE8109}"/>
                </a:ext>
              </a:extLst>
            </p:cNvPr>
            <p:cNvSpPr txBox="1"/>
            <p:nvPr/>
          </p:nvSpPr>
          <p:spPr>
            <a:xfrm>
              <a:off x="3374137" y="3193228"/>
              <a:ext cx="2398093" cy="769441"/>
            </a:xfrm>
            <a:prstGeom prst="rect">
              <a:avLst/>
            </a:prstGeom>
            <a:noFill/>
          </p:spPr>
          <p:txBody>
            <a:bodyPr wrap="square" rtlCol="0">
              <a:spAutoFit/>
            </a:bodyPr>
            <a:lstStyle/>
            <a:p>
              <a:pPr algn="ctr">
                <a:spcBef>
                  <a:spcPct val="0"/>
                </a:spcBef>
                <a:defRPr/>
              </a:pPr>
              <a:r>
                <a:rPr lang="en-US" altLang="ja-JP" sz="2200" dirty="0">
                  <a:effectLst/>
                  <a:latin typeface="HGP創英角ｺﾞｼｯｸUB" panose="020B0900000000000000" pitchFamily="50" charset="-128"/>
                  <a:ea typeface="HGP創英角ｺﾞｼｯｸUB" panose="020B0900000000000000" pitchFamily="50" charset="-128"/>
                  <a:cs typeface="+mj-cs"/>
                </a:rPr>
                <a:t> </a:t>
              </a:r>
              <a:r>
                <a:rPr lang="ja-JP" altLang="en-US" sz="2200" dirty="0">
                  <a:effectLst/>
                  <a:latin typeface="HGP創英角ｺﾞｼｯｸUB" panose="020B0900000000000000" pitchFamily="50" charset="-128"/>
                  <a:ea typeface="HGP創英角ｺﾞｼｯｸUB" panose="020B0900000000000000" pitchFamily="50" charset="-128"/>
                  <a:cs typeface="+mj-cs"/>
                </a:rPr>
                <a:t>インターネット上で</a:t>
              </a:r>
              <a:endParaRPr lang="en-US" altLang="ja-JP" sz="2200" dirty="0">
                <a:effectLst/>
                <a:latin typeface="HGP創英角ｺﾞｼｯｸUB" panose="020B0900000000000000" pitchFamily="50" charset="-128"/>
                <a:ea typeface="HGP創英角ｺﾞｼｯｸUB" panose="020B0900000000000000" pitchFamily="50" charset="-128"/>
                <a:cs typeface="+mj-cs"/>
              </a:endParaRPr>
            </a:p>
            <a:p>
              <a:pPr algn="ctr">
                <a:spcBef>
                  <a:spcPct val="0"/>
                </a:spcBef>
                <a:defRPr/>
              </a:pPr>
              <a:r>
                <a:rPr lang="ja-JP" altLang="en-US" sz="2200" dirty="0">
                  <a:effectLst/>
                  <a:latin typeface="HGP創英角ｺﾞｼｯｸUB" panose="020B0900000000000000" pitchFamily="50" charset="-128"/>
                  <a:ea typeface="HGP創英角ｺﾞｼｯｸUB" panose="020B0900000000000000" pitchFamily="50" charset="-128"/>
                  <a:cs typeface="+mj-cs"/>
                </a:rPr>
                <a:t>公開する</a:t>
              </a:r>
            </a:p>
          </p:txBody>
        </p:sp>
      </p:grpSp>
      <p:grpSp>
        <p:nvGrpSpPr>
          <p:cNvPr id="19" name="グループ化 18"/>
          <p:cNvGrpSpPr/>
          <p:nvPr/>
        </p:nvGrpSpPr>
        <p:grpSpPr>
          <a:xfrm>
            <a:off x="6014585" y="2757777"/>
            <a:ext cx="1916981" cy="1640343"/>
            <a:chOff x="6014585" y="2757777"/>
            <a:chExt cx="1916981" cy="1640343"/>
          </a:xfrm>
        </p:grpSpPr>
        <p:sp>
          <p:nvSpPr>
            <p:cNvPr id="18" name="乗算記号 17">
              <a:extLst>
                <a:ext uri="{FF2B5EF4-FFF2-40B4-BE49-F238E27FC236}">
                  <a16:creationId xmlns="" xmlns:a16="http://schemas.microsoft.com/office/drawing/2014/main" id="{A0DFC1E3-6C69-4372-95AB-8BD768BE9EA8}"/>
                </a:ext>
              </a:extLst>
            </p:cNvPr>
            <p:cNvSpPr/>
            <p:nvPr/>
          </p:nvSpPr>
          <p:spPr>
            <a:xfrm>
              <a:off x="6152904" y="2757777"/>
              <a:ext cx="1640343" cy="1640343"/>
            </a:xfrm>
            <a:prstGeom prst="mathMultiply">
              <a:avLst>
                <a:gd name="adj1" fmla="val 10951"/>
              </a:avLst>
            </a:prstGeom>
            <a:solidFill>
              <a:srgbClr val="FF0000">
                <a:alpha val="25000"/>
              </a:srgb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endParaRPr>
            </a:p>
          </p:txBody>
        </p:sp>
        <p:sp>
          <p:nvSpPr>
            <p:cNvPr id="15" name="テキスト ボックス 14">
              <a:extLst>
                <a:ext uri="{FF2B5EF4-FFF2-40B4-BE49-F238E27FC236}">
                  <a16:creationId xmlns="" xmlns:a16="http://schemas.microsoft.com/office/drawing/2014/main" id="{F5826887-C372-4843-868F-971834B38BA9}"/>
                </a:ext>
              </a:extLst>
            </p:cNvPr>
            <p:cNvSpPr txBox="1"/>
            <p:nvPr/>
          </p:nvSpPr>
          <p:spPr>
            <a:xfrm>
              <a:off x="6014585" y="3193228"/>
              <a:ext cx="1916981" cy="769441"/>
            </a:xfrm>
            <a:prstGeom prst="rect">
              <a:avLst/>
            </a:prstGeom>
            <a:noFill/>
          </p:spPr>
          <p:txBody>
            <a:bodyPr wrap="square" rtlCol="0">
              <a:spAutoFit/>
            </a:bodyPr>
            <a:lstStyle/>
            <a:p>
              <a:pPr algn="ctr">
                <a:spcBef>
                  <a:spcPct val="0"/>
                </a:spcBef>
                <a:defRPr/>
              </a:pPr>
              <a:r>
                <a:rPr lang="ja-JP" altLang="en-US" sz="2200" dirty="0">
                  <a:effectLst/>
                  <a:latin typeface="HGP創英角ｺﾞｼｯｸUB" panose="020B0900000000000000" pitchFamily="50" charset="-128"/>
                  <a:ea typeface="HGP創英角ｺﾞｼｯｸUB" panose="020B0900000000000000" pitchFamily="50" charset="-128"/>
                  <a:cs typeface="+mj-cs"/>
                </a:rPr>
                <a:t>アルバイト先の</a:t>
              </a:r>
              <a:endParaRPr lang="en-US" altLang="ja-JP" sz="2200" dirty="0">
                <a:effectLst/>
                <a:latin typeface="HGP創英角ｺﾞｼｯｸUB" panose="020B0900000000000000" pitchFamily="50" charset="-128"/>
                <a:ea typeface="HGP創英角ｺﾞｼｯｸUB" panose="020B0900000000000000" pitchFamily="50" charset="-128"/>
                <a:cs typeface="+mj-cs"/>
              </a:endParaRPr>
            </a:p>
            <a:p>
              <a:pPr algn="ctr">
                <a:spcBef>
                  <a:spcPct val="0"/>
                </a:spcBef>
                <a:defRPr/>
              </a:pPr>
              <a:r>
                <a:rPr lang="ja-JP" altLang="en-US" sz="2200" dirty="0">
                  <a:effectLst/>
                  <a:latin typeface="HGP創英角ｺﾞｼｯｸUB" panose="020B0900000000000000" pitchFamily="50" charset="-128"/>
                  <a:ea typeface="HGP創英角ｺﾞｼｯｸUB" panose="020B0900000000000000" pitchFamily="50" charset="-128"/>
                  <a:cs typeface="+mj-cs"/>
                </a:rPr>
                <a:t>業務に利用</a:t>
              </a:r>
            </a:p>
          </p:txBody>
        </p:sp>
      </p:grpSp>
      <p:grpSp>
        <p:nvGrpSpPr>
          <p:cNvPr id="21" name="グループ化 20"/>
          <p:cNvGrpSpPr/>
          <p:nvPr/>
        </p:nvGrpSpPr>
        <p:grpSpPr>
          <a:xfrm>
            <a:off x="1212434" y="2757777"/>
            <a:ext cx="1919349" cy="1640343"/>
            <a:chOff x="1212434" y="2757777"/>
            <a:chExt cx="1919349" cy="1640343"/>
          </a:xfrm>
        </p:grpSpPr>
        <p:sp>
          <p:nvSpPr>
            <p:cNvPr id="4" name="乗算記号 3">
              <a:extLst>
                <a:ext uri="{FF2B5EF4-FFF2-40B4-BE49-F238E27FC236}">
                  <a16:creationId xmlns="" xmlns:a16="http://schemas.microsoft.com/office/drawing/2014/main" id="{4A3BEF5A-5592-4CB2-B3A5-85C024CB60EE}"/>
                </a:ext>
              </a:extLst>
            </p:cNvPr>
            <p:cNvSpPr/>
            <p:nvPr/>
          </p:nvSpPr>
          <p:spPr>
            <a:xfrm>
              <a:off x="1351937" y="2757777"/>
              <a:ext cx="1640343" cy="1640343"/>
            </a:xfrm>
            <a:prstGeom prst="mathMultiply">
              <a:avLst>
                <a:gd name="adj1" fmla="val 10951"/>
              </a:avLst>
            </a:prstGeom>
            <a:solidFill>
              <a:srgbClr val="FF0000">
                <a:alpha val="25000"/>
              </a:srgb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endParaRPr>
            </a:p>
          </p:txBody>
        </p:sp>
        <p:sp>
          <p:nvSpPr>
            <p:cNvPr id="16" name="テキスト ボックス 15">
              <a:extLst>
                <a:ext uri="{FF2B5EF4-FFF2-40B4-BE49-F238E27FC236}">
                  <a16:creationId xmlns="" xmlns:a16="http://schemas.microsoft.com/office/drawing/2014/main" id="{7B7E0557-42BB-4A2C-98B4-F8C7C2A550BF}"/>
                </a:ext>
              </a:extLst>
            </p:cNvPr>
            <p:cNvSpPr txBox="1"/>
            <p:nvPr/>
          </p:nvSpPr>
          <p:spPr>
            <a:xfrm>
              <a:off x="1212434" y="3193228"/>
              <a:ext cx="1919349" cy="769441"/>
            </a:xfrm>
            <a:prstGeom prst="rect">
              <a:avLst/>
            </a:prstGeom>
            <a:noFill/>
          </p:spPr>
          <p:txBody>
            <a:bodyPr wrap="square" rtlCol="0">
              <a:spAutoFit/>
            </a:bodyPr>
            <a:lstStyle/>
            <a:p>
              <a:pPr algn="ctr">
                <a:spcBef>
                  <a:spcPct val="0"/>
                </a:spcBef>
                <a:defRPr/>
              </a:pPr>
              <a:r>
                <a:rPr lang="ja-JP" altLang="en-US" sz="2200" dirty="0">
                  <a:effectLst/>
                  <a:latin typeface="HGP創英角ｺﾞｼｯｸUB" panose="020B0900000000000000" pitchFamily="50" charset="-128"/>
                  <a:ea typeface="HGP創英角ｺﾞｼｯｸUB" panose="020B0900000000000000" pitchFamily="50" charset="-128"/>
                  <a:cs typeface="+mj-cs"/>
                </a:rPr>
                <a:t>家族や他学の</a:t>
              </a:r>
              <a:endParaRPr lang="en-US" altLang="ja-JP" sz="2200" dirty="0">
                <a:effectLst/>
                <a:latin typeface="HGP創英角ｺﾞｼｯｸUB" panose="020B0900000000000000" pitchFamily="50" charset="-128"/>
                <a:ea typeface="HGP創英角ｺﾞｼｯｸUB" panose="020B0900000000000000" pitchFamily="50" charset="-128"/>
                <a:cs typeface="+mj-cs"/>
              </a:endParaRPr>
            </a:p>
            <a:p>
              <a:pPr algn="ctr">
                <a:spcBef>
                  <a:spcPct val="0"/>
                </a:spcBef>
                <a:defRPr/>
              </a:pPr>
              <a:r>
                <a:rPr lang="ja-JP" altLang="en-US" sz="2200" dirty="0">
                  <a:effectLst/>
                  <a:latin typeface="HGP創英角ｺﾞｼｯｸUB" panose="020B0900000000000000" pitchFamily="50" charset="-128"/>
                  <a:ea typeface="HGP創英角ｺﾞｼｯｸUB" panose="020B0900000000000000" pitchFamily="50" charset="-128"/>
                  <a:cs typeface="+mj-cs"/>
                </a:rPr>
                <a:t>友人にあげる</a:t>
              </a:r>
            </a:p>
          </p:txBody>
        </p:sp>
      </p:grpSp>
      <p:sp>
        <p:nvSpPr>
          <p:cNvPr id="22"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統計ソフトウェア </a:t>
            </a:r>
            <a:r>
              <a:rPr lang="en-US" altLang="ja-JP" sz="2800" dirty="0"/>
              <a:t>JMP</a:t>
            </a:r>
          </a:p>
        </p:txBody>
      </p:sp>
    </p:spTree>
    <p:extLst>
      <p:ext uri="{BB962C8B-B14F-4D97-AF65-F5344CB8AC3E}">
        <p14:creationId xmlns:p14="http://schemas.microsoft.com/office/powerpoint/2010/main" val="1013261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コンテンツ プレースホルダー 5"/>
          <p:cNvPicPr>
            <a:picLocks noGrp="1" noChangeAspect="1"/>
          </p:cNvPicPr>
          <p:nvPr>
            <p:ph sz="quarter" idx="4294967295"/>
          </p:nvPr>
        </p:nvPicPr>
        <p:blipFill rotWithShape="1">
          <a:blip r:embed="rId3"/>
          <a:srcRect l="37835" r="-356" b="8106"/>
          <a:stretch/>
        </p:blipFill>
        <p:spPr>
          <a:xfrm>
            <a:off x="2111400" y="772285"/>
            <a:ext cx="4921200" cy="4089756"/>
          </a:xfrm>
          <a:prstGeom prst="rect">
            <a:avLst/>
          </a:prstGeom>
          <a:ln w="6350">
            <a:solidFill>
              <a:schemeClr val="tx1"/>
            </a:solidFill>
          </a:ln>
        </p:spPr>
      </p:pic>
      <p:pic>
        <p:nvPicPr>
          <p:cNvPr id="10" name="コンテンツ プレースホルダー 5"/>
          <p:cNvPicPr>
            <a:picLocks noChangeAspect="1"/>
          </p:cNvPicPr>
          <p:nvPr/>
        </p:nvPicPr>
        <p:blipFill rotWithShape="1">
          <a:blip r:embed="rId3"/>
          <a:srcRect l="1" r="37808" b="95618"/>
          <a:stretch/>
        </p:blipFill>
        <p:spPr>
          <a:xfrm>
            <a:off x="2112567" y="783217"/>
            <a:ext cx="4920998" cy="196072"/>
          </a:xfrm>
          <a:prstGeom prst="rect">
            <a:avLst/>
          </a:prstGeom>
        </p:spPr>
      </p:pic>
      <p:sp>
        <p:nvSpPr>
          <p:cNvPr id="2" name="正方形/長方形 1"/>
          <p:cNvSpPr/>
          <p:nvPr/>
        </p:nvSpPr>
        <p:spPr>
          <a:xfrm>
            <a:off x="2015716" y="4153644"/>
            <a:ext cx="5112568" cy="724591"/>
          </a:xfrm>
          <a:prstGeom prst="rect">
            <a:avLst/>
          </a:prstGeom>
          <a:gradFill>
            <a:gsLst>
              <a:gs pos="71000">
                <a:schemeClr val="bg1"/>
              </a:gs>
              <a:gs pos="0">
                <a:schemeClr val="bg1">
                  <a:alpha val="0"/>
                </a:schemeClr>
              </a:gs>
            </a:gsLst>
            <a:lin ang="54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grpSp>
        <p:nvGrpSpPr>
          <p:cNvPr id="5" name="グループ化 4"/>
          <p:cNvGrpSpPr/>
          <p:nvPr/>
        </p:nvGrpSpPr>
        <p:grpSpPr>
          <a:xfrm>
            <a:off x="998698" y="4753040"/>
            <a:ext cx="7190493" cy="528715"/>
            <a:chOff x="992656" y="4705415"/>
            <a:chExt cx="7190493" cy="528715"/>
          </a:xfrm>
        </p:grpSpPr>
        <p:sp>
          <p:nvSpPr>
            <p:cNvPr id="11" name="角丸四角形 10"/>
            <p:cNvSpPr/>
            <p:nvPr/>
          </p:nvSpPr>
          <p:spPr>
            <a:xfrm>
              <a:off x="1138096" y="4705415"/>
              <a:ext cx="6867809" cy="528715"/>
            </a:xfrm>
            <a:prstGeom prst="roundRect">
              <a:avLst>
                <a:gd name="adj" fmla="val 0"/>
              </a:avLst>
            </a:prstGeom>
            <a:gradFill>
              <a:gsLst>
                <a:gs pos="86000">
                  <a:schemeClr val="accent5">
                    <a:lumMod val="40000"/>
                    <a:lumOff val="60000"/>
                  </a:schemeClr>
                </a:gs>
                <a:gs pos="0">
                  <a:schemeClr val="accent5">
                    <a:lumMod val="40000"/>
                    <a:lumOff val="60000"/>
                    <a:alpha val="26000"/>
                  </a:schemeClr>
                </a:gs>
              </a:gsLst>
              <a:lin ang="54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latin typeface="Arial" panose="020B0604020202020204" pitchFamily="34" charset="0"/>
              </a:endParaRPr>
            </a:p>
          </p:txBody>
        </p:sp>
        <p:sp>
          <p:nvSpPr>
            <p:cNvPr id="8" name="タイトル 8">
              <a:extLst>
                <a:ext uri="{FF2B5EF4-FFF2-40B4-BE49-F238E27FC236}">
                  <a16:creationId xmlns="" xmlns:a16="http://schemas.microsoft.com/office/drawing/2014/main" id="{B32134EF-FC76-4B66-8672-52D904DCAF29}"/>
                </a:ext>
              </a:extLst>
            </p:cNvPr>
            <p:cNvSpPr txBox="1">
              <a:spLocks/>
            </p:cNvSpPr>
            <p:nvPr/>
          </p:nvSpPr>
          <p:spPr>
            <a:xfrm>
              <a:off x="992656" y="4712388"/>
              <a:ext cx="7190493" cy="476669"/>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gn="ctr">
                <a:lnSpc>
                  <a:spcPct val="120000"/>
                </a:lnSpc>
              </a:pPr>
              <a:r>
                <a:rPr lang="en-US" altLang="ja-JP" sz="2400" dirty="0">
                  <a:effectLst/>
                  <a:latin typeface="HGP創英角ｺﾞｼｯｸUB" panose="020B0900000000000000" pitchFamily="50" charset="-128"/>
                  <a:ea typeface="HGP創英角ｺﾞｼｯｸUB" panose="020B0900000000000000" pitchFamily="50" charset="-128"/>
                </a:rPr>
                <a:t>http://</a:t>
              </a:r>
              <a:r>
                <a:rPr lang="en-US" altLang="ja-JP" sz="2400" dirty="0" err="1">
                  <a:effectLst/>
                  <a:latin typeface="HGP創英角ｺﾞｼｯｸUB" panose="020B0900000000000000" pitchFamily="50" charset="-128"/>
                  <a:ea typeface="HGP創英角ｺﾞｼｯｸUB" panose="020B0900000000000000" pitchFamily="50" charset="-128"/>
                </a:rPr>
                <a:t>www.med.kyoto-u.ac.jp</a:t>
              </a:r>
              <a:r>
                <a:rPr lang="en-US" altLang="ja-JP" sz="2400" dirty="0">
                  <a:effectLst/>
                  <a:latin typeface="HGP創英角ｺﾞｼｯｸUB" panose="020B0900000000000000" pitchFamily="50" charset="-128"/>
                  <a:ea typeface="HGP創英角ｺﾞｼｯｸUB" panose="020B0900000000000000" pitchFamily="50" charset="-128"/>
                </a:rPr>
                <a:t>/software/JMP/</a:t>
              </a:r>
              <a:endParaRPr lang="ja-JP" altLang="en-US" sz="2400" dirty="0">
                <a:effectLst/>
                <a:latin typeface="HGP創英角ｺﾞｼｯｸUB" panose="020B0900000000000000" pitchFamily="50" charset="-128"/>
                <a:ea typeface="HGP創英角ｺﾞｼｯｸUB" panose="020B0900000000000000" pitchFamily="50" charset="-128"/>
              </a:endParaRPr>
            </a:p>
          </p:txBody>
        </p:sp>
      </p:grpSp>
      <p:sp>
        <p:nvSpPr>
          <p:cNvPr id="9"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京大でインストールするには</a:t>
            </a:r>
          </a:p>
        </p:txBody>
      </p:sp>
    </p:spTree>
    <p:extLst>
      <p:ext uri="{BB962C8B-B14F-4D97-AF65-F5344CB8AC3E}">
        <p14:creationId xmlns:p14="http://schemas.microsoft.com/office/powerpoint/2010/main" val="1170720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txBox="1">
            <a:spLocks/>
          </p:cNvSpPr>
          <p:nvPr/>
        </p:nvSpPr>
        <p:spPr>
          <a:xfrm>
            <a:off x="1269116" y="719594"/>
            <a:ext cx="6974771" cy="4514169"/>
          </a:xfrm>
          <a:prstGeom prst="rect">
            <a:avLst/>
          </a:prstGeom>
        </p:spPr>
        <p:txBody>
          <a:bodyPr anchor="t" anchorCtr="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b="1"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b="1"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b="1"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b="1"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b="1"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defTabSz="914400">
              <a:lnSpc>
                <a:spcPct val="120000"/>
              </a:lnSpc>
              <a:spcBef>
                <a:spcPct val="0"/>
              </a:spcBef>
              <a:buNone/>
            </a:pPr>
            <a:r>
              <a:rPr lang="ja-JP" altLang="en-US" sz="2800" b="0" dirty="0" smtClean="0">
                <a:effectLst/>
                <a:latin typeface="HGP創英角ｺﾞｼｯｸUB" panose="020B0900000000000000" pitchFamily="50" charset="-128"/>
                <a:ea typeface="HGP創英角ｺﾞｼｯｸUB" panose="020B0900000000000000" pitchFamily="50" charset="-128"/>
                <a:cs typeface="+mj-cs"/>
              </a:rPr>
              <a:t>イントロダクション</a:t>
            </a:r>
            <a:endParaRPr lang="ja-JP" altLang="en-US" sz="2800" b="0" dirty="0">
              <a:effectLst/>
              <a:latin typeface="HGP創英角ｺﾞｼｯｸUB" panose="020B0900000000000000" pitchFamily="50" charset="-128"/>
              <a:ea typeface="HGP創英角ｺﾞｼｯｸUB" panose="020B0900000000000000" pitchFamily="50" charset="-128"/>
              <a:cs typeface="+mj-cs"/>
            </a:endParaRP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データ特性、可視化</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ソフトウエア</a:t>
            </a:r>
          </a:p>
          <a:p>
            <a:pPr marL="0" indent="0" defTabSz="914400">
              <a:lnSpc>
                <a:spcPct val="120000"/>
              </a:lnSpc>
              <a:spcBef>
                <a:spcPct val="0"/>
              </a:spcBef>
              <a:buNone/>
            </a:pPr>
            <a:r>
              <a:rPr lang="en-US" altLang="ja-JP" sz="2800" b="0" dirty="0">
                <a:effectLst/>
                <a:latin typeface="HGP創英角ｺﾞｼｯｸUB" panose="020B0900000000000000" pitchFamily="50" charset="-128"/>
                <a:ea typeface="HGP創英角ｺﾞｼｯｸUB" panose="020B0900000000000000" pitchFamily="50" charset="-128"/>
                <a:cs typeface="+mj-cs"/>
              </a:rPr>
              <a:t>2</a:t>
            </a:r>
            <a:r>
              <a:rPr lang="ja-JP" altLang="en-US" sz="2800" b="0" dirty="0">
                <a:effectLst/>
                <a:latin typeface="HGP創英角ｺﾞｼｯｸUB" panose="020B0900000000000000" pitchFamily="50" charset="-128"/>
                <a:ea typeface="HGP創英角ｺﾞｼｯｸUB" panose="020B0900000000000000" pitchFamily="50" charset="-128"/>
                <a:cs typeface="+mj-cs"/>
              </a:rPr>
              <a:t>元分割表</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検定・推定</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相関と回帰</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因果推論とまとめ</a:t>
            </a:r>
          </a:p>
          <a:p>
            <a:pPr marL="342900" indent="-514350" defTabSz="914400">
              <a:lnSpc>
                <a:spcPct val="120000"/>
              </a:lnSpc>
              <a:spcBef>
                <a:spcPct val="0"/>
              </a:spcBef>
              <a:buFont typeface="+mj-lt"/>
              <a:buAutoNum type="arabicPeriod"/>
            </a:pPr>
            <a:endParaRPr lang="ja-JP" altLang="en-US" sz="2800" b="0" dirty="0">
              <a:effectLst/>
              <a:latin typeface="HGP創英角ｺﾞｼｯｸUB" panose="020B0900000000000000" pitchFamily="50" charset="-128"/>
              <a:ea typeface="HGP創英角ｺﾞｼｯｸUB" panose="020B0900000000000000" pitchFamily="50" charset="-128"/>
              <a:cs typeface="+mj-cs"/>
            </a:endParaRPr>
          </a:p>
        </p:txBody>
      </p:sp>
      <p:grpSp>
        <p:nvGrpSpPr>
          <p:cNvPr id="5" name="グループ化 4"/>
          <p:cNvGrpSpPr/>
          <p:nvPr/>
        </p:nvGrpSpPr>
        <p:grpSpPr>
          <a:xfrm>
            <a:off x="909117" y="841375"/>
            <a:ext cx="360000" cy="369226"/>
            <a:chOff x="1181342" y="1018613"/>
            <a:chExt cx="360000" cy="369226"/>
          </a:xfrm>
        </p:grpSpPr>
        <p:sp>
          <p:nvSpPr>
            <p:cNvPr id="6"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7"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1</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8" name="グループ化 7"/>
          <p:cNvGrpSpPr/>
          <p:nvPr/>
        </p:nvGrpSpPr>
        <p:grpSpPr>
          <a:xfrm>
            <a:off x="909117" y="1863519"/>
            <a:ext cx="360000" cy="369226"/>
            <a:chOff x="1181342" y="1018613"/>
            <a:chExt cx="360000" cy="369226"/>
          </a:xfrm>
        </p:grpSpPr>
        <p:sp>
          <p:nvSpPr>
            <p:cNvPr id="9"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0"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3</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11" name="グループ化 10"/>
          <p:cNvGrpSpPr/>
          <p:nvPr/>
        </p:nvGrpSpPr>
        <p:grpSpPr>
          <a:xfrm>
            <a:off x="909117" y="1352447"/>
            <a:ext cx="360000" cy="369226"/>
            <a:chOff x="1181342" y="1018613"/>
            <a:chExt cx="360000" cy="369226"/>
          </a:xfrm>
        </p:grpSpPr>
        <p:sp>
          <p:nvSpPr>
            <p:cNvPr id="12"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3"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2</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14" name="グループ化 13"/>
          <p:cNvGrpSpPr/>
          <p:nvPr/>
        </p:nvGrpSpPr>
        <p:grpSpPr>
          <a:xfrm>
            <a:off x="909117" y="2885664"/>
            <a:ext cx="360000" cy="369226"/>
            <a:chOff x="1181342" y="1018613"/>
            <a:chExt cx="360000" cy="369226"/>
          </a:xfrm>
        </p:grpSpPr>
        <p:sp>
          <p:nvSpPr>
            <p:cNvPr id="15"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6"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smtClean="0">
                  <a:solidFill>
                    <a:schemeClr val="tx1"/>
                  </a:solidFill>
                  <a:latin typeface="HGP創英角ｺﾞｼｯｸUB" panose="020B0900000000000000" pitchFamily="50" charset="-128"/>
                  <a:ea typeface="HGP創英角ｺﾞｼｯｸUB" panose="020B0900000000000000" pitchFamily="50" charset="-128"/>
                </a:rPr>
                <a:t>5</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17" name="グループ化 16"/>
          <p:cNvGrpSpPr/>
          <p:nvPr/>
        </p:nvGrpSpPr>
        <p:grpSpPr>
          <a:xfrm>
            <a:off x="909117" y="3907810"/>
            <a:ext cx="360000" cy="369226"/>
            <a:chOff x="1181342" y="1018613"/>
            <a:chExt cx="360000" cy="369226"/>
          </a:xfrm>
        </p:grpSpPr>
        <p:sp>
          <p:nvSpPr>
            <p:cNvPr id="18"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9"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smtClean="0">
                  <a:solidFill>
                    <a:schemeClr val="tx1"/>
                  </a:solidFill>
                  <a:latin typeface="HGP創英角ｺﾞｼｯｸUB" panose="020B0900000000000000" pitchFamily="50" charset="-128"/>
                  <a:ea typeface="HGP創英角ｺﾞｼｯｸUB" panose="020B0900000000000000" pitchFamily="50" charset="-128"/>
                </a:rPr>
                <a:t>7</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20" name="グループ化 19"/>
          <p:cNvGrpSpPr/>
          <p:nvPr/>
        </p:nvGrpSpPr>
        <p:grpSpPr>
          <a:xfrm>
            <a:off x="909117" y="3396737"/>
            <a:ext cx="360000" cy="369226"/>
            <a:chOff x="1181342" y="1018613"/>
            <a:chExt cx="360000" cy="369226"/>
          </a:xfrm>
        </p:grpSpPr>
        <p:sp>
          <p:nvSpPr>
            <p:cNvPr id="21"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22"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smtClean="0">
                  <a:solidFill>
                    <a:schemeClr val="tx1"/>
                  </a:solidFill>
                  <a:latin typeface="HGP創英角ｺﾞｼｯｸUB" panose="020B0900000000000000" pitchFamily="50" charset="-128"/>
                  <a:ea typeface="HGP創英角ｺﾞｼｯｸUB" panose="020B0900000000000000" pitchFamily="50" charset="-128"/>
                </a:rPr>
                <a:t>6</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23" name="グループ化 22"/>
          <p:cNvGrpSpPr/>
          <p:nvPr/>
        </p:nvGrpSpPr>
        <p:grpSpPr>
          <a:xfrm>
            <a:off x="909117" y="2374591"/>
            <a:ext cx="360000" cy="369226"/>
            <a:chOff x="1181342" y="1018613"/>
            <a:chExt cx="360000" cy="369226"/>
          </a:xfrm>
        </p:grpSpPr>
        <p:sp>
          <p:nvSpPr>
            <p:cNvPr id="24"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25"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smtClean="0">
                  <a:solidFill>
                    <a:schemeClr val="tx1"/>
                  </a:solidFill>
                  <a:latin typeface="HGP創英角ｺﾞｼｯｸUB" panose="020B0900000000000000" pitchFamily="50" charset="-128"/>
                  <a:ea typeface="HGP創英角ｺﾞｼｯｸUB" panose="020B0900000000000000" pitchFamily="50" charset="-128"/>
                </a:rPr>
                <a:t>4</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spTree>
    <p:extLst>
      <p:ext uri="{BB962C8B-B14F-4D97-AF65-F5344CB8AC3E}">
        <p14:creationId xmlns:p14="http://schemas.microsoft.com/office/powerpoint/2010/main" val="3504428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txBox="1">
            <a:spLocks/>
          </p:cNvSpPr>
          <p:nvPr/>
        </p:nvSpPr>
        <p:spPr>
          <a:xfrm>
            <a:off x="1269116" y="719594"/>
            <a:ext cx="6974771" cy="4514169"/>
          </a:xfrm>
          <a:prstGeom prst="rect">
            <a:avLst/>
          </a:prstGeom>
        </p:spPr>
        <p:txBody>
          <a:bodyPr anchor="t" anchorCtr="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b="1"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b="1"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b="1"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b="1"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b="1"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defTabSz="914400">
              <a:lnSpc>
                <a:spcPct val="120000"/>
              </a:lnSpc>
              <a:spcBef>
                <a:spcPct val="0"/>
              </a:spcBef>
              <a:buNone/>
            </a:pPr>
            <a:r>
              <a:rPr lang="ja-JP" altLang="en-US" sz="2800" b="0" dirty="0" smtClean="0">
                <a:effectLst/>
                <a:latin typeface="HGP創英角ｺﾞｼｯｸUB" panose="020B0900000000000000" pitchFamily="50" charset="-128"/>
                <a:ea typeface="HGP創英角ｺﾞｼｯｸUB" panose="020B0900000000000000" pitchFamily="50" charset="-128"/>
                <a:cs typeface="+mj-cs"/>
              </a:rPr>
              <a:t>イントロダクション</a:t>
            </a:r>
            <a:endParaRPr lang="ja-JP" altLang="en-US" sz="2800" b="0" dirty="0">
              <a:effectLst/>
              <a:latin typeface="HGP創英角ｺﾞｼｯｸUB" panose="020B0900000000000000" pitchFamily="50" charset="-128"/>
              <a:ea typeface="HGP創英角ｺﾞｼｯｸUB" panose="020B0900000000000000" pitchFamily="50" charset="-128"/>
              <a:cs typeface="+mj-cs"/>
            </a:endParaRP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データ特性、可視化</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ソフトウエア</a:t>
            </a:r>
          </a:p>
          <a:p>
            <a:pPr marL="0" indent="0" defTabSz="914400">
              <a:lnSpc>
                <a:spcPct val="120000"/>
              </a:lnSpc>
              <a:spcBef>
                <a:spcPct val="0"/>
              </a:spcBef>
              <a:buNone/>
            </a:pPr>
            <a:r>
              <a:rPr lang="en-US" altLang="ja-JP" sz="2800" b="0" dirty="0">
                <a:effectLst/>
                <a:latin typeface="HGP創英角ｺﾞｼｯｸUB" panose="020B0900000000000000" pitchFamily="50" charset="-128"/>
                <a:ea typeface="HGP創英角ｺﾞｼｯｸUB" panose="020B0900000000000000" pitchFamily="50" charset="-128"/>
                <a:cs typeface="+mj-cs"/>
              </a:rPr>
              <a:t>2</a:t>
            </a:r>
            <a:r>
              <a:rPr lang="ja-JP" altLang="en-US" sz="2800" b="0" dirty="0">
                <a:effectLst/>
                <a:latin typeface="HGP創英角ｺﾞｼｯｸUB" panose="020B0900000000000000" pitchFamily="50" charset="-128"/>
                <a:ea typeface="HGP創英角ｺﾞｼｯｸUB" panose="020B0900000000000000" pitchFamily="50" charset="-128"/>
                <a:cs typeface="+mj-cs"/>
              </a:rPr>
              <a:t>元分割表</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検定・推定</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相関と回帰</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因果推論と</a:t>
            </a:r>
            <a:r>
              <a:rPr lang="ja-JP" altLang="en-US" sz="2800" b="0" dirty="0" smtClean="0">
                <a:effectLst/>
                <a:latin typeface="HGP創英角ｺﾞｼｯｸUB" panose="020B0900000000000000" pitchFamily="50" charset="-128"/>
                <a:ea typeface="HGP創英角ｺﾞｼｯｸUB" panose="020B0900000000000000" pitchFamily="50" charset="-128"/>
                <a:cs typeface="+mj-cs"/>
              </a:rPr>
              <a:t>まとめ</a:t>
            </a:r>
            <a:endParaRPr lang="ja-JP" altLang="en-US" sz="2800" b="0" dirty="0">
              <a:effectLst/>
              <a:latin typeface="HGP創英角ｺﾞｼｯｸUB" panose="020B0900000000000000" pitchFamily="50" charset="-128"/>
              <a:ea typeface="HGP創英角ｺﾞｼｯｸUB" panose="020B0900000000000000" pitchFamily="50" charset="-128"/>
              <a:cs typeface="+mj-cs"/>
            </a:endParaRPr>
          </a:p>
        </p:txBody>
      </p:sp>
      <p:grpSp>
        <p:nvGrpSpPr>
          <p:cNvPr id="4" name="グループ化 3"/>
          <p:cNvGrpSpPr/>
          <p:nvPr/>
        </p:nvGrpSpPr>
        <p:grpSpPr>
          <a:xfrm>
            <a:off x="909117" y="841375"/>
            <a:ext cx="360000" cy="369226"/>
            <a:chOff x="1181342" y="1018613"/>
            <a:chExt cx="360000" cy="369226"/>
          </a:xfrm>
        </p:grpSpPr>
        <p:sp>
          <p:nvSpPr>
            <p:cNvPr id="5"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6"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1</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8" name="グループ化 7"/>
          <p:cNvGrpSpPr/>
          <p:nvPr/>
        </p:nvGrpSpPr>
        <p:grpSpPr>
          <a:xfrm>
            <a:off x="909117" y="1863519"/>
            <a:ext cx="360000" cy="369226"/>
            <a:chOff x="1181342" y="1018613"/>
            <a:chExt cx="360000" cy="369226"/>
          </a:xfrm>
        </p:grpSpPr>
        <p:sp>
          <p:nvSpPr>
            <p:cNvPr id="9"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0"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3</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11" name="グループ化 10"/>
          <p:cNvGrpSpPr/>
          <p:nvPr/>
        </p:nvGrpSpPr>
        <p:grpSpPr>
          <a:xfrm>
            <a:off x="909117" y="1352447"/>
            <a:ext cx="360000" cy="369226"/>
            <a:chOff x="1181342" y="1018613"/>
            <a:chExt cx="360000" cy="369226"/>
          </a:xfrm>
        </p:grpSpPr>
        <p:sp>
          <p:nvSpPr>
            <p:cNvPr id="12"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3"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2</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14" name="グループ化 13"/>
          <p:cNvGrpSpPr/>
          <p:nvPr/>
        </p:nvGrpSpPr>
        <p:grpSpPr>
          <a:xfrm>
            <a:off x="909117" y="2885664"/>
            <a:ext cx="360000" cy="369226"/>
            <a:chOff x="1181342" y="1018613"/>
            <a:chExt cx="360000" cy="369226"/>
          </a:xfrm>
        </p:grpSpPr>
        <p:sp>
          <p:nvSpPr>
            <p:cNvPr id="15"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6"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smtClean="0">
                  <a:solidFill>
                    <a:schemeClr val="tx1"/>
                  </a:solidFill>
                  <a:latin typeface="HGP創英角ｺﾞｼｯｸUB" panose="020B0900000000000000" pitchFamily="50" charset="-128"/>
                  <a:ea typeface="HGP創英角ｺﾞｼｯｸUB" panose="020B0900000000000000" pitchFamily="50" charset="-128"/>
                </a:rPr>
                <a:t>5</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17" name="グループ化 16"/>
          <p:cNvGrpSpPr/>
          <p:nvPr/>
        </p:nvGrpSpPr>
        <p:grpSpPr>
          <a:xfrm>
            <a:off x="909117" y="3907810"/>
            <a:ext cx="360000" cy="369226"/>
            <a:chOff x="1181342" y="1018613"/>
            <a:chExt cx="360000" cy="369226"/>
          </a:xfrm>
        </p:grpSpPr>
        <p:sp>
          <p:nvSpPr>
            <p:cNvPr id="18"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9"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smtClean="0">
                  <a:solidFill>
                    <a:schemeClr val="tx1"/>
                  </a:solidFill>
                  <a:latin typeface="HGP創英角ｺﾞｼｯｸUB" panose="020B0900000000000000" pitchFamily="50" charset="-128"/>
                  <a:ea typeface="HGP創英角ｺﾞｼｯｸUB" panose="020B0900000000000000" pitchFamily="50" charset="-128"/>
                </a:rPr>
                <a:t>7</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20" name="グループ化 19"/>
          <p:cNvGrpSpPr/>
          <p:nvPr/>
        </p:nvGrpSpPr>
        <p:grpSpPr>
          <a:xfrm>
            <a:off x="909117" y="3396737"/>
            <a:ext cx="360000" cy="369226"/>
            <a:chOff x="1181342" y="1018613"/>
            <a:chExt cx="360000" cy="369226"/>
          </a:xfrm>
        </p:grpSpPr>
        <p:sp>
          <p:nvSpPr>
            <p:cNvPr id="21"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22"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smtClean="0">
                  <a:solidFill>
                    <a:schemeClr val="tx1"/>
                  </a:solidFill>
                  <a:latin typeface="HGP創英角ｺﾞｼｯｸUB" panose="020B0900000000000000" pitchFamily="50" charset="-128"/>
                  <a:ea typeface="HGP創英角ｺﾞｼｯｸUB" panose="020B0900000000000000" pitchFamily="50" charset="-128"/>
                </a:rPr>
                <a:t>6</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23" name="グループ化 22"/>
          <p:cNvGrpSpPr/>
          <p:nvPr/>
        </p:nvGrpSpPr>
        <p:grpSpPr>
          <a:xfrm>
            <a:off x="909117" y="2374591"/>
            <a:ext cx="360000" cy="369226"/>
            <a:chOff x="1181342" y="1018613"/>
            <a:chExt cx="360000" cy="369226"/>
          </a:xfrm>
        </p:grpSpPr>
        <p:sp>
          <p:nvSpPr>
            <p:cNvPr id="24"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25"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smtClean="0">
                  <a:solidFill>
                    <a:schemeClr val="tx1"/>
                  </a:solidFill>
                  <a:latin typeface="HGP創英角ｺﾞｼｯｸUB" panose="020B0900000000000000" pitchFamily="50" charset="-128"/>
                  <a:ea typeface="HGP創英角ｺﾞｼｯｸUB" panose="020B0900000000000000" pitchFamily="50" charset="-128"/>
                </a:rPr>
                <a:t>4</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spTree>
    <p:extLst>
      <p:ext uri="{BB962C8B-B14F-4D97-AF65-F5344CB8AC3E}">
        <p14:creationId xmlns:p14="http://schemas.microsoft.com/office/powerpoint/2010/main" val="3336884406"/>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8">
            <a:extLst>
              <a:ext uri="{FF2B5EF4-FFF2-40B4-BE49-F238E27FC236}">
                <a16:creationId xmlns="" xmlns:a16="http://schemas.microsoft.com/office/drawing/2014/main" id="{9C8C1B5F-814B-4B2E-ACA3-B4C4247A2FBE}"/>
              </a:ext>
            </a:extLst>
          </p:cNvPr>
          <p:cNvSpPr txBox="1">
            <a:spLocks/>
          </p:cNvSpPr>
          <p:nvPr/>
        </p:nvSpPr>
        <p:spPr>
          <a:xfrm>
            <a:off x="810345" y="3073088"/>
            <a:ext cx="6569967" cy="540725"/>
          </a:xfrm>
          <a:prstGeom prst="rect">
            <a:avLst/>
          </a:prstGeom>
        </p:spPr>
        <p:txBody>
          <a:bodyPr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en-US" altLang="ja-JP" sz="2800" dirty="0" smtClean="0">
                <a:latin typeface="HGP創英角ｺﾞｼｯｸUB" panose="020B0900000000000000" pitchFamily="50" charset="-128"/>
                <a:ea typeface="HGP創英角ｺﾞｼｯｸUB" panose="020B0900000000000000" pitchFamily="50" charset="-128"/>
              </a:rPr>
              <a:t>CUI</a:t>
            </a:r>
            <a:r>
              <a:rPr lang="ja-JP" altLang="en-US" sz="2800" dirty="0" smtClean="0">
                <a:solidFill>
                  <a:srgbClr val="0000FF"/>
                </a:solidFill>
                <a:latin typeface="HGP創英角ｺﾞｼｯｸUB" panose="020B0900000000000000" pitchFamily="50" charset="-128"/>
                <a:ea typeface="HGP創英角ｺﾞｼｯｸUB" panose="020B0900000000000000" pitchFamily="50" charset="-128"/>
              </a:rPr>
              <a:t>｜</a:t>
            </a:r>
            <a:r>
              <a:rPr lang="en-US" altLang="ja-JP" sz="2200" dirty="0">
                <a:latin typeface="HGP創英角ｺﾞｼｯｸUB" panose="020B0900000000000000" pitchFamily="50" charset="-128"/>
                <a:ea typeface="HGP創英角ｺﾞｼｯｸUB" panose="020B0900000000000000" pitchFamily="50" charset="-128"/>
              </a:rPr>
              <a:t>Character User </a:t>
            </a:r>
            <a:r>
              <a:rPr lang="en-US" altLang="ja-JP" sz="2200" dirty="0" smtClean="0">
                <a:latin typeface="HGP創英角ｺﾞｼｯｸUB" panose="020B0900000000000000" pitchFamily="50" charset="-128"/>
                <a:ea typeface="HGP創英角ｺﾞｼｯｸUB" panose="020B0900000000000000" pitchFamily="50" charset="-128"/>
              </a:rPr>
              <a:t>Interface</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6" name="正方形/長方形 5">
            <a:extLst>
              <a:ext uri="{FF2B5EF4-FFF2-40B4-BE49-F238E27FC236}">
                <a16:creationId xmlns="" xmlns:a16="http://schemas.microsoft.com/office/drawing/2014/main" id="{0B51D63E-21BC-4357-BEB9-6BCC213274AB}"/>
              </a:ext>
            </a:extLst>
          </p:cNvPr>
          <p:cNvSpPr>
            <a:spLocks noChangeAspect="1"/>
          </p:cNvSpPr>
          <p:nvPr/>
        </p:nvSpPr>
        <p:spPr>
          <a:xfrm>
            <a:off x="611189" y="3288265"/>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sp>
        <p:nvSpPr>
          <p:cNvPr id="7" name="正方形/長方形 6">
            <a:extLst>
              <a:ext uri="{FF2B5EF4-FFF2-40B4-BE49-F238E27FC236}">
                <a16:creationId xmlns="" xmlns:a16="http://schemas.microsoft.com/office/drawing/2014/main" id="{C334C881-7972-4587-AB4D-14D6711783CF}"/>
              </a:ext>
            </a:extLst>
          </p:cNvPr>
          <p:cNvSpPr>
            <a:spLocks noChangeAspect="1"/>
          </p:cNvSpPr>
          <p:nvPr/>
        </p:nvSpPr>
        <p:spPr>
          <a:xfrm>
            <a:off x="892274" y="3777746"/>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9" name="テキスト ボックス 8">
            <a:extLst>
              <a:ext uri="{FF2B5EF4-FFF2-40B4-BE49-F238E27FC236}">
                <a16:creationId xmlns="" xmlns:a16="http://schemas.microsoft.com/office/drawing/2014/main" id="{272DC753-A879-4087-9B1C-8D009BD3786E}"/>
              </a:ext>
            </a:extLst>
          </p:cNvPr>
          <p:cNvSpPr txBox="1"/>
          <p:nvPr/>
        </p:nvSpPr>
        <p:spPr>
          <a:xfrm>
            <a:off x="1022404" y="3602290"/>
            <a:ext cx="7843814" cy="769441"/>
          </a:xfrm>
          <a:prstGeom prst="rect">
            <a:avLst/>
          </a:prstGeom>
          <a:noFill/>
        </p:spPr>
        <p:txBody>
          <a:bodyPr wrap="none" rtlCol="0">
            <a:spAutoFit/>
          </a:bodyPr>
          <a:lstStyle/>
          <a:p>
            <a:pPr>
              <a:spcBef>
                <a:spcPct val="0"/>
              </a:spcBef>
              <a:defRPr/>
            </a:pPr>
            <a:r>
              <a:rPr lang="en-US" altLang="ja-JP" sz="2200" dirty="0">
                <a:latin typeface="HGP創英角ｺﾞｼｯｸUB" panose="020B0900000000000000" pitchFamily="50" charset="-128"/>
                <a:ea typeface="HGP創英角ｺﾞｼｯｸUB" panose="020B0900000000000000" pitchFamily="50" charset="-128"/>
                <a:cs typeface="+mj-cs"/>
              </a:rPr>
              <a:t>(</a:t>
            </a:r>
            <a:r>
              <a:rPr lang="ja-JP" altLang="en-US" sz="2200" dirty="0" smtClean="0">
                <a:latin typeface="HGP創英角ｺﾞｼｯｸUB" panose="020B0900000000000000" pitchFamily="50" charset="-128"/>
                <a:ea typeface="HGP創英角ｺﾞｼｯｸUB" panose="020B0900000000000000" pitchFamily="50" charset="-128"/>
                <a:cs typeface="+mj-cs"/>
              </a:rPr>
              <a:t>コード</a:t>
            </a:r>
            <a:r>
              <a:rPr lang="ja-JP" altLang="en-US" sz="2200" dirty="0">
                <a:latin typeface="HGP創英角ｺﾞｼｯｸUB" panose="020B0900000000000000" pitchFamily="50" charset="-128"/>
                <a:ea typeface="HGP創英角ｺﾞｼｯｸUB" panose="020B0900000000000000" pitchFamily="50" charset="-128"/>
                <a:cs typeface="+mj-cs"/>
              </a:rPr>
              <a:t>を自分で書く必要が</a:t>
            </a:r>
            <a:r>
              <a:rPr lang="ja-JP" altLang="en-US" sz="2200" dirty="0" smtClean="0">
                <a:latin typeface="HGP創英角ｺﾞｼｯｸUB" panose="020B0900000000000000" pitchFamily="50" charset="-128"/>
                <a:ea typeface="HGP創英角ｺﾞｼｯｸUB" panose="020B0900000000000000" pitchFamily="50" charset="-128"/>
                <a:cs typeface="+mj-cs"/>
              </a:rPr>
              <a:t>ある</a:t>
            </a:r>
            <a:r>
              <a:rPr lang="en-US" altLang="ja-JP" sz="2200" dirty="0" smtClean="0">
                <a:latin typeface="HGP創英角ｺﾞｼｯｸUB" panose="020B0900000000000000" pitchFamily="50" charset="-128"/>
                <a:ea typeface="HGP創英角ｺﾞｼｯｸUB" panose="020B0900000000000000" pitchFamily="50" charset="-128"/>
                <a:cs typeface="+mj-cs"/>
              </a:rPr>
              <a:t>(</a:t>
            </a:r>
            <a:r>
              <a:rPr lang="ja-JP" altLang="en-US" sz="2200" dirty="0" smtClean="0">
                <a:latin typeface="HGP創英角ｺﾞｼｯｸUB" panose="020B0900000000000000" pitchFamily="50" charset="-128"/>
                <a:ea typeface="HGP創英角ｺﾞｼｯｸUB" panose="020B0900000000000000" pitchFamily="50" charset="-128"/>
                <a:cs typeface="+mj-cs"/>
              </a:rPr>
              <a:t>経験</a:t>
            </a:r>
            <a:r>
              <a:rPr lang="ja-JP" altLang="en-US" sz="2200" dirty="0">
                <a:latin typeface="HGP創英角ｺﾞｼｯｸUB" panose="020B0900000000000000" pitchFamily="50" charset="-128"/>
                <a:ea typeface="HGP創英角ｺﾞｼｯｸUB" panose="020B0900000000000000" pitchFamily="50" charset="-128"/>
                <a:cs typeface="+mj-cs"/>
              </a:rPr>
              <a:t>が少ないと障壁を</a:t>
            </a:r>
            <a:r>
              <a:rPr lang="ja-JP" altLang="en-US" sz="2200" dirty="0" smtClean="0">
                <a:latin typeface="HGP創英角ｺﾞｼｯｸUB" panose="020B0900000000000000" pitchFamily="50" charset="-128"/>
                <a:ea typeface="HGP創英角ｺﾞｼｯｸUB" panose="020B0900000000000000" pitchFamily="50" charset="-128"/>
                <a:cs typeface="+mj-cs"/>
              </a:rPr>
              <a:t>感じる</a:t>
            </a:r>
            <a:r>
              <a:rPr lang="en-US" altLang="ja-JP" sz="2200" dirty="0" smtClean="0">
                <a:latin typeface="HGP創英角ｺﾞｼｯｸUB" panose="020B0900000000000000" pitchFamily="50" charset="-128"/>
                <a:ea typeface="HGP創英角ｺﾞｼｯｸUB" panose="020B0900000000000000" pitchFamily="50" charset="-128"/>
                <a:cs typeface="+mj-cs"/>
              </a:rPr>
              <a:t>)) </a:t>
            </a:r>
            <a:endParaRPr lang="ja-JP" altLang="en-US" sz="2200" dirty="0">
              <a:latin typeface="HGP創英角ｺﾞｼｯｸUB" panose="020B0900000000000000" pitchFamily="50" charset="-128"/>
              <a:ea typeface="HGP創英角ｺﾞｼｯｸUB" panose="020B0900000000000000" pitchFamily="50" charset="-128"/>
              <a:cs typeface="+mj-cs"/>
            </a:endParaRPr>
          </a:p>
          <a:p>
            <a:pPr>
              <a:spcBef>
                <a:spcPct val="0"/>
              </a:spcBef>
              <a:defRPr/>
            </a:pPr>
            <a:r>
              <a:rPr lang="ja-JP" altLang="en-US" sz="2200" dirty="0">
                <a:latin typeface="HGP創英角ｺﾞｼｯｸUB" panose="020B0900000000000000" pitchFamily="50" charset="-128"/>
                <a:ea typeface="HGP創英角ｺﾞｼｯｸUB" panose="020B0900000000000000" pitchFamily="50" charset="-128"/>
                <a:cs typeface="+mj-cs"/>
              </a:rPr>
              <a:t>繰り返し作業はコピペで簡単、いろいろな変更を入れやすい</a:t>
            </a:r>
          </a:p>
        </p:txBody>
      </p:sp>
      <p:sp>
        <p:nvSpPr>
          <p:cNvPr id="14" name="正方形/長方形 13">
            <a:extLst>
              <a:ext uri="{FF2B5EF4-FFF2-40B4-BE49-F238E27FC236}">
                <a16:creationId xmlns="" xmlns:a16="http://schemas.microsoft.com/office/drawing/2014/main" id="{46F8DEBC-12B4-4AAB-8EC0-1426C9917253}"/>
              </a:ext>
            </a:extLst>
          </p:cNvPr>
          <p:cNvSpPr>
            <a:spLocks noChangeAspect="1"/>
          </p:cNvSpPr>
          <p:nvPr/>
        </p:nvSpPr>
        <p:spPr>
          <a:xfrm>
            <a:off x="892274" y="4119298"/>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23" name="タイトル 8">
            <a:extLst>
              <a:ext uri="{FF2B5EF4-FFF2-40B4-BE49-F238E27FC236}">
                <a16:creationId xmlns="" xmlns:a16="http://schemas.microsoft.com/office/drawing/2014/main" id="{9C8C1B5F-814B-4B2E-ACA3-B4C4247A2FBE}"/>
              </a:ext>
            </a:extLst>
          </p:cNvPr>
          <p:cNvSpPr txBox="1">
            <a:spLocks/>
          </p:cNvSpPr>
          <p:nvPr/>
        </p:nvSpPr>
        <p:spPr>
          <a:xfrm>
            <a:off x="810345" y="1250130"/>
            <a:ext cx="6569967" cy="540725"/>
          </a:xfrm>
          <a:prstGeom prst="rect">
            <a:avLst/>
          </a:prstGeom>
        </p:spPr>
        <p:txBody>
          <a:bodyPr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en-US" altLang="ja-JP" sz="2800" dirty="0" smtClean="0">
                <a:effectLst/>
                <a:latin typeface="HGP創英角ｺﾞｼｯｸUB" panose="020B0900000000000000" pitchFamily="50" charset="-128"/>
                <a:ea typeface="HGP創英角ｺﾞｼｯｸUB" panose="020B0900000000000000" pitchFamily="50" charset="-128"/>
              </a:rPr>
              <a:t>GUI</a:t>
            </a:r>
            <a:r>
              <a:rPr lang="ja-JP" altLang="en-US" sz="2800" dirty="0" smtClean="0">
                <a:solidFill>
                  <a:srgbClr val="0000FF"/>
                </a:solidFill>
                <a:effectLst/>
                <a:latin typeface="HGP創英角ｺﾞｼｯｸUB" panose="020B0900000000000000" pitchFamily="50" charset="-128"/>
                <a:ea typeface="HGP創英角ｺﾞｼｯｸUB" panose="020B0900000000000000" pitchFamily="50" charset="-128"/>
              </a:rPr>
              <a:t>｜</a:t>
            </a:r>
            <a:r>
              <a:rPr lang="en-US" altLang="ja-JP" sz="2200" dirty="0">
                <a:latin typeface="HGP創英角ｺﾞｼｯｸUB" panose="020B0900000000000000" pitchFamily="50" charset="-128"/>
                <a:ea typeface="HGP創英角ｺﾞｼｯｸUB" panose="020B0900000000000000" pitchFamily="50" charset="-128"/>
              </a:rPr>
              <a:t>Graphical User </a:t>
            </a:r>
            <a:r>
              <a:rPr lang="en-US" altLang="ja-JP" sz="2200" dirty="0" smtClean="0">
                <a:latin typeface="HGP創英角ｺﾞｼｯｸUB" panose="020B0900000000000000" pitchFamily="50" charset="-128"/>
                <a:ea typeface="HGP創英角ｺﾞｼｯｸUB" panose="020B0900000000000000" pitchFamily="50" charset="-128"/>
              </a:rPr>
              <a:t>Interface</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24" name="正方形/長方形 23">
            <a:extLst>
              <a:ext uri="{FF2B5EF4-FFF2-40B4-BE49-F238E27FC236}">
                <a16:creationId xmlns="" xmlns:a16="http://schemas.microsoft.com/office/drawing/2014/main" id="{0B51D63E-21BC-4357-BEB9-6BCC213274AB}"/>
              </a:ext>
            </a:extLst>
          </p:cNvPr>
          <p:cNvSpPr>
            <a:spLocks noChangeAspect="1"/>
          </p:cNvSpPr>
          <p:nvPr/>
        </p:nvSpPr>
        <p:spPr>
          <a:xfrm>
            <a:off x="611189" y="1465307"/>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sp>
        <p:nvSpPr>
          <p:cNvPr id="25" name="正方形/長方形 24">
            <a:extLst>
              <a:ext uri="{FF2B5EF4-FFF2-40B4-BE49-F238E27FC236}">
                <a16:creationId xmlns="" xmlns:a16="http://schemas.microsoft.com/office/drawing/2014/main" id="{C334C881-7972-4587-AB4D-14D6711783CF}"/>
              </a:ext>
            </a:extLst>
          </p:cNvPr>
          <p:cNvSpPr>
            <a:spLocks noChangeAspect="1"/>
          </p:cNvSpPr>
          <p:nvPr/>
        </p:nvSpPr>
        <p:spPr>
          <a:xfrm>
            <a:off x="892274" y="1954788"/>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26" name="テキスト ボックス 25">
            <a:extLst>
              <a:ext uri="{FF2B5EF4-FFF2-40B4-BE49-F238E27FC236}">
                <a16:creationId xmlns="" xmlns:a16="http://schemas.microsoft.com/office/drawing/2014/main" id="{272DC753-A879-4087-9B1C-8D009BD3786E}"/>
              </a:ext>
            </a:extLst>
          </p:cNvPr>
          <p:cNvSpPr txBox="1"/>
          <p:nvPr/>
        </p:nvSpPr>
        <p:spPr>
          <a:xfrm>
            <a:off x="1022404" y="1779332"/>
            <a:ext cx="8012130" cy="769441"/>
          </a:xfrm>
          <a:prstGeom prst="rect">
            <a:avLst/>
          </a:prstGeom>
          <a:noFill/>
        </p:spPr>
        <p:txBody>
          <a:bodyPr wrap="none" rtlCol="0">
            <a:spAutoFit/>
          </a:bodyPr>
          <a:lstStyle/>
          <a:p>
            <a:pPr>
              <a:spcBef>
                <a:spcPct val="0"/>
              </a:spcBef>
              <a:defRPr/>
            </a:pPr>
            <a:r>
              <a:rPr lang="ja-JP" altLang="en-US" sz="2200" dirty="0">
                <a:effectLst/>
                <a:latin typeface="HGP創英角ｺﾞｼｯｸUB" panose="020B0900000000000000" pitchFamily="50" charset="-128"/>
                <a:ea typeface="HGP創英角ｺﾞｼｯｸUB" panose="020B0900000000000000" pitchFamily="50" charset="-128"/>
                <a:cs typeface="+mj-cs"/>
              </a:rPr>
              <a:t>マウスでポチポチやるとなんらかの結果が</a:t>
            </a:r>
            <a:r>
              <a:rPr lang="ja-JP" altLang="en-US" sz="2200" dirty="0" smtClean="0">
                <a:effectLst/>
                <a:latin typeface="HGP創英角ｺﾞｼｯｸUB" panose="020B0900000000000000" pitchFamily="50" charset="-128"/>
                <a:ea typeface="HGP創英角ｺﾞｼｯｸUB" panose="020B0900000000000000" pitchFamily="50" charset="-128"/>
                <a:cs typeface="+mj-cs"/>
              </a:rPr>
              <a:t>出る</a:t>
            </a:r>
            <a:r>
              <a:rPr lang="en-US" altLang="ja-JP" sz="2200" dirty="0" smtClean="0">
                <a:effectLst/>
                <a:latin typeface="HGP創英角ｺﾞｼｯｸUB" panose="020B0900000000000000" pitchFamily="50" charset="-128"/>
                <a:ea typeface="HGP創英角ｺﾞｼｯｸUB" panose="020B0900000000000000" pitchFamily="50" charset="-128"/>
                <a:cs typeface="+mj-cs"/>
              </a:rPr>
              <a:t>(</a:t>
            </a:r>
            <a:r>
              <a:rPr lang="ja-JP" altLang="en-US" sz="2200" dirty="0" smtClean="0">
                <a:effectLst/>
                <a:latin typeface="HGP創英角ｺﾞｼｯｸUB" panose="020B0900000000000000" pitchFamily="50" charset="-128"/>
                <a:ea typeface="HGP創英角ｺﾞｼｯｸUB" panose="020B0900000000000000" pitchFamily="50" charset="-128"/>
                <a:cs typeface="+mj-cs"/>
              </a:rPr>
              <a:t>初心者</a:t>
            </a:r>
            <a:r>
              <a:rPr lang="ja-JP" altLang="en-US" sz="2200" dirty="0">
                <a:effectLst/>
                <a:latin typeface="HGP創英角ｺﾞｼｯｸUB" panose="020B0900000000000000" pitchFamily="50" charset="-128"/>
                <a:ea typeface="HGP創英角ｺﾞｼｯｸUB" panose="020B0900000000000000" pitchFamily="50" charset="-128"/>
                <a:cs typeface="+mj-cs"/>
              </a:rPr>
              <a:t>には</a:t>
            </a:r>
            <a:r>
              <a:rPr lang="ja-JP" altLang="en-US" sz="2200" dirty="0" smtClean="0">
                <a:effectLst/>
                <a:latin typeface="HGP創英角ｺﾞｼｯｸUB" panose="020B0900000000000000" pitchFamily="50" charset="-128"/>
                <a:ea typeface="HGP創英角ｺﾞｼｯｸUB" panose="020B0900000000000000" pitchFamily="50" charset="-128"/>
                <a:cs typeface="+mj-cs"/>
              </a:rPr>
              <a:t>優しい</a:t>
            </a:r>
            <a:r>
              <a:rPr lang="en-US" altLang="ja-JP" sz="2200" dirty="0" smtClean="0">
                <a:effectLst/>
                <a:latin typeface="HGP創英角ｺﾞｼｯｸUB" panose="020B0900000000000000" pitchFamily="50" charset="-128"/>
                <a:ea typeface="HGP創英角ｺﾞｼｯｸUB" panose="020B0900000000000000" pitchFamily="50" charset="-128"/>
                <a:cs typeface="+mj-cs"/>
              </a:rPr>
              <a:t>)</a:t>
            </a:r>
            <a:endParaRPr lang="en-US" altLang="ja-JP" sz="2200" dirty="0">
              <a:effectLst/>
              <a:latin typeface="HGP創英角ｺﾞｼｯｸUB" panose="020B0900000000000000" pitchFamily="50" charset="-128"/>
              <a:ea typeface="HGP創英角ｺﾞｼｯｸUB" panose="020B0900000000000000" pitchFamily="50" charset="-128"/>
              <a:cs typeface="+mj-cs"/>
            </a:endParaRPr>
          </a:p>
          <a:p>
            <a:pPr>
              <a:spcBef>
                <a:spcPct val="0"/>
              </a:spcBef>
              <a:defRPr/>
            </a:pPr>
            <a:r>
              <a:rPr lang="en-US" altLang="ja-JP" sz="2200" dirty="0">
                <a:latin typeface="HGP創英角ｺﾞｼｯｸUB" panose="020B0900000000000000" pitchFamily="50" charset="-128"/>
                <a:ea typeface="HGP創英角ｺﾞｼｯｸUB" panose="020B0900000000000000" pitchFamily="50" charset="-128"/>
                <a:cs typeface="+mj-cs"/>
              </a:rPr>
              <a:t>(</a:t>
            </a:r>
            <a:r>
              <a:rPr lang="ja-JP" altLang="en-US" sz="2200" dirty="0" smtClean="0">
                <a:effectLst/>
                <a:latin typeface="HGP創英角ｺﾞｼｯｸUB" panose="020B0900000000000000" pitchFamily="50" charset="-128"/>
                <a:ea typeface="HGP創英角ｺﾞｼｯｸUB" panose="020B0900000000000000" pitchFamily="50" charset="-128"/>
                <a:cs typeface="+mj-cs"/>
              </a:rPr>
              <a:t>毎回</a:t>
            </a:r>
            <a:r>
              <a:rPr lang="ja-JP" altLang="en-US" sz="2200" dirty="0">
                <a:effectLst/>
                <a:latin typeface="HGP創英角ｺﾞｼｯｸUB" panose="020B0900000000000000" pitchFamily="50" charset="-128"/>
                <a:ea typeface="HGP創英角ｺﾞｼｯｸUB" panose="020B0900000000000000" pitchFamily="50" charset="-128"/>
                <a:cs typeface="+mj-cs"/>
              </a:rPr>
              <a:t>ポチポチが必要、微修正は簡単では</a:t>
            </a:r>
            <a:r>
              <a:rPr lang="ja-JP" altLang="en-US" sz="2200" dirty="0" smtClean="0">
                <a:effectLst/>
                <a:latin typeface="HGP創英角ｺﾞｼｯｸUB" panose="020B0900000000000000" pitchFamily="50" charset="-128"/>
                <a:ea typeface="HGP創英角ｺﾞｼｯｸUB" panose="020B0900000000000000" pitchFamily="50" charset="-128"/>
                <a:cs typeface="+mj-cs"/>
              </a:rPr>
              <a:t>ない</a:t>
            </a:r>
            <a:r>
              <a:rPr lang="en-US" altLang="ja-JP" sz="2200" dirty="0" smtClean="0">
                <a:effectLst/>
                <a:latin typeface="HGP創英角ｺﾞｼｯｸUB" panose="020B0900000000000000" pitchFamily="50" charset="-128"/>
                <a:ea typeface="HGP創英角ｺﾞｼｯｸUB" panose="020B0900000000000000" pitchFamily="50" charset="-128"/>
                <a:cs typeface="+mj-cs"/>
              </a:rPr>
              <a:t>)</a:t>
            </a:r>
            <a:endParaRPr lang="ja-JP" altLang="en-US" sz="2200" dirty="0">
              <a:effectLst/>
              <a:latin typeface="HGP創英角ｺﾞｼｯｸUB" panose="020B0900000000000000" pitchFamily="50" charset="-128"/>
              <a:ea typeface="HGP創英角ｺﾞｼｯｸUB" panose="020B0900000000000000" pitchFamily="50" charset="-128"/>
              <a:cs typeface="+mj-cs"/>
            </a:endParaRPr>
          </a:p>
        </p:txBody>
      </p:sp>
      <p:sp>
        <p:nvSpPr>
          <p:cNvPr id="27" name="正方形/長方形 26">
            <a:extLst>
              <a:ext uri="{FF2B5EF4-FFF2-40B4-BE49-F238E27FC236}">
                <a16:creationId xmlns="" xmlns:a16="http://schemas.microsoft.com/office/drawing/2014/main" id="{46F8DEBC-12B4-4AAB-8EC0-1426C9917253}"/>
              </a:ext>
            </a:extLst>
          </p:cNvPr>
          <p:cNvSpPr>
            <a:spLocks noChangeAspect="1"/>
          </p:cNvSpPr>
          <p:nvPr/>
        </p:nvSpPr>
        <p:spPr>
          <a:xfrm>
            <a:off x="892274" y="2296340"/>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13"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統計ソフト</a:t>
            </a:r>
          </a:p>
        </p:txBody>
      </p:sp>
    </p:spTree>
    <p:extLst>
      <p:ext uri="{BB962C8B-B14F-4D97-AF65-F5344CB8AC3E}">
        <p14:creationId xmlns:p14="http://schemas.microsoft.com/office/powerpoint/2010/main" val="1234450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コンテンツ プレースホルダー 5"/>
          <p:cNvGraphicFramePr>
            <a:graphicFrameLocks noGrp="1"/>
          </p:cNvGraphicFramePr>
          <p:nvPr>
            <p:ph sz="quarter" idx="4294967295"/>
            <p:extLst>
              <p:ext uri="{D42A27DB-BD31-4B8C-83A1-F6EECF244321}">
                <p14:modId xmlns:p14="http://schemas.microsoft.com/office/powerpoint/2010/main" val="1584965285"/>
              </p:ext>
            </p:extLst>
          </p:nvPr>
        </p:nvGraphicFramePr>
        <p:xfrm>
          <a:off x="592547" y="988991"/>
          <a:ext cx="7940267" cy="4032000"/>
        </p:xfrm>
        <a:graphic>
          <a:graphicData uri="http://schemas.openxmlformats.org/drawingml/2006/table">
            <a:tbl>
              <a:tblPr firstRow="1" bandRow="1">
                <a:tableStyleId>{5C22544A-7EE6-4342-B048-85BDC9FD1C3A}</a:tableStyleId>
              </a:tblPr>
              <a:tblGrid>
                <a:gridCol w="1298642">
                  <a:extLst>
                    <a:ext uri="{9D8B030D-6E8A-4147-A177-3AD203B41FA5}">
                      <a16:colId xmlns="" xmlns:a16="http://schemas.microsoft.com/office/drawing/2014/main" val="2685144064"/>
                    </a:ext>
                  </a:extLst>
                </a:gridCol>
                <a:gridCol w="2608803">
                  <a:extLst>
                    <a:ext uri="{9D8B030D-6E8A-4147-A177-3AD203B41FA5}">
                      <a16:colId xmlns="" xmlns:a16="http://schemas.microsoft.com/office/drawing/2014/main" val="932647779"/>
                    </a:ext>
                  </a:extLst>
                </a:gridCol>
                <a:gridCol w="4032822">
                  <a:extLst>
                    <a:ext uri="{9D8B030D-6E8A-4147-A177-3AD203B41FA5}">
                      <a16:colId xmlns="" xmlns:a16="http://schemas.microsoft.com/office/drawing/2014/main" val="2978946884"/>
                    </a:ext>
                  </a:extLst>
                </a:gridCol>
              </a:tblGrid>
              <a:tr h="360000">
                <a:tc>
                  <a:txBody>
                    <a:bodyPr/>
                    <a:lstStyle/>
                    <a:p>
                      <a:pPr algn="ctr"/>
                      <a:r>
                        <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rPr>
                        <a:t>統計ソフト</a:t>
                      </a:r>
                    </a:p>
                  </a:txBody>
                  <a:tcPr marL="108000" marR="108000" marT="0" marB="0" anchor="ctr">
                    <a:lnR w="19050" cap="flat" cmpd="sng" algn="ctr">
                      <a:solidFill>
                        <a:srgbClr val="0000FF"/>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rgbClr val="F2F2FF"/>
                    </a:solidFill>
                  </a:tcPr>
                </a:tc>
                <a:tc gridSpan="2">
                  <a:txBody>
                    <a:bodyPr/>
                    <a:lstStyle/>
                    <a:p>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endParaRPr>
                    </a:p>
                  </a:txBody>
                  <a:tcPr marL="108000" marR="108000" marT="0" marB="0" anchor="ctr">
                    <a:lnL w="19050" cap="flat" cmpd="sng" algn="ctr">
                      <a:solidFill>
                        <a:srgbClr val="0000FF"/>
                      </a:solidFill>
                      <a:prstDash val="solid"/>
                      <a:round/>
                      <a:headEnd type="none" w="med" len="med"/>
                      <a:tailEnd type="none" w="med" len="med"/>
                    </a:lnL>
                    <a:lnR w="12700" cap="flat" cmpd="sng" algn="ctr">
                      <a:noFill/>
                      <a:prstDash val="solid"/>
                      <a:round/>
                      <a:headEnd type="none" w="med" len="med"/>
                      <a:tailEnd type="none" w="med" len="med"/>
                    </a:lnR>
                    <a:lnB w="19050" cap="flat" cmpd="sng" algn="ctr">
                      <a:solidFill>
                        <a:schemeClr val="tx1"/>
                      </a:solidFill>
                      <a:prstDash val="solid"/>
                      <a:round/>
                      <a:headEnd type="none" w="med" len="med"/>
                      <a:tailEnd type="none" w="med" len="med"/>
                    </a:lnB>
                    <a:noFill/>
                  </a:tcPr>
                </a:tc>
                <a:tc hMerge="1">
                  <a:txBody>
                    <a:bodyPr/>
                    <a:lstStyle/>
                    <a:p>
                      <a:endParaRPr kumimoji="1" lang="ja-JP" altLang="en-US" b="0" dirty="0">
                        <a:latin typeface="HGP創英角ｺﾞｼｯｸUB" panose="020B0900000000000000" pitchFamily="50" charset="-128"/>
                        <a:ea typeface="HGP創英角ｺﾞｼｯｸUB" panose="020B0900000000000000" pitchFamily="50" charset="-128"/>
                      </a:endParaRPr>
                    </a:p>
                  </a:txBody>
                  <a:tcPr anchor="ctr">
                    <a:lnB w="19050" cap="flat" cmpd="sng" algn="ctr">
                      <a:solidFill>
                        <a:schemeClr val="tx1"/>
                      </a:solidFill>
                      <a:prstDash val="solid"/>
                      <a:round/>
                      <a:headEnd type="none" w="med" len="med"/>
                      <a:tailEnd type="none" w="med" len="med"/>
                    </a:lnB>
                    <a:solidFill>
                      <a:srgbClr val="0000FF"/>
                    </a:solidFill>
                  </a:tcPr>
                </a:tc>
                <a:extLst>
                  <a:ext uri="{0D108BD9-81ED-4DB2-BD59-A6C34878D82A}">
                    <a16:rowId xmlns="" xmlns:a16="http://schemas.microsoft.com/office/drawing/2014/main" val="985271929"/>
                  </a:ext>
                </a:extLst>
              </a:tr>
              <a:tr h="504000">
                <a:tc>
                  <a:txBody>
                    <a:bodyPr/>
                    <a:lstStyle/>
                    <a:p>
                      <a:pPr algn="ctr"/>
                      <a:r>
                        <a:rPr kumimoji="1" lang="en-US" altLang="ja-JP" sz="1600" b="0" dirty="0">
                          <a:latin typeface="HGP創英角ｺﾞｼｯｸUB" panose="020B0900000000000000" pitchFamily="50" charset="-128"/>
                          <a:ea typeface="HGP創英角ｺﾞｼｯｸUB" panose="020B0900000000000000" pitchFamily="50" charset="-128"/>
                        </a:rPr>
                        <a:t>JMP</a:t>
                      </a:r>
                      <a:endParaRPr kumimoji="1" lang="ja-JP" altLang="en-US" sz="1600" b="0" dirty="0">
                        <a:latin typeface="HGP創英角ｺﾞｼｯｸUB" panose="020B0900000000000000" pitchFamily="50" charset="-128"/>
                        <a:ea typeface="HGP創英角ｺﾞｼｯｸUB" panose="020B0900000000000000" pitchFamily="50" charset="-128"/>
                      </a:endParaRPr>
                    </a:p>
                  </a:txBody>
                  <a:tcPr marL="108000" marR="108000" marT="0" marB="0" anchor="ctr">
                    <a:lnR w="19050" cap="flat" cmpd="sng" algn="ctr">
                      <a:solidFill>
                        <a:srgbClr val="0000FF"/>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rgbClr val="F2F2FF"/>
                    </a:solidFill>
                  </a:tcPr>
                </a:tc>
                <a:tc>
                  <a:txBody>
                    <a:bodyPr/>
                    <a:lstStyle/>
                    <a:p>
                      <a:pPr algn="ctr"/>
                      <a:r>
                        <a:rPr kumimoji="1" lang="en-US" altLang="ja-JP" sz="1600" b="0" dirty="0">
                          <a:latin typeface="HGP創英角ｺﾞｼｯｸUB" panose="020B0900000000000000" pitchFamily="50" charset="-128"/>
                          <a:ea typeface="HGP創英角ｺﾞｼｯｸUB" panose="020B0900000000000000" pitchFamily="50" charset="-128"/>
                        </a:rPr>
                        <a:t>GUI</a:t>
                      </a:r>
                      <a:endParaRPr kumimoji="1" lang="ja-JP" altLang="en-US" sz="1600" b="0" dirty="0">
                        <a:latin typeface="HGP創英角ｺﾞｼｯｸUB" panose="020B0900000000000000" pitchFamily="50" charset="-128"/>
                        <a:ea typeface="HGP創英角ｺﾞｼｯｸUB" panose="020B0900000000000000" pitchFamily="50" charset="-128"/>
                      </a:endParaRPr>
                    </a:p>
                  </a:txBody>
                  <a:tcPr marL="108000" marR="108000" marT="0" marB="0" anchor="ctr">
                    <a:lnL w="19050" cap="flat" cmpd="sng" algn="ctr">
                      <a:solidFill>
                        <a:srgbClr val="0000FF"/>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tc>
                  <a:txBody>
                    <a:bodyPr/>
                    <a:lstStyle/>
                    <a:p>
                      <a:r>
                        <a:rPr kumimoji="1" lang="ja-JP" altLang="en-US" sz="1600" b="0" dirty="0">
                          <a:latin typeface="HGP創英角ｺﾞｼｯｸUB" panose="020B0900000000000000" pitchFamily="50" charset="-128"/>
                          <a:ea typeface="HGP創英角ｺﾞｼｯｸUB" panose="020B0900000000000000" pitchFamily="50" charset="-128"/>
                        </a:rPr>
                        <a:t>京大学生・教職員は無料ライセンスあり</a:t>
                      </a:r>
                    </a:p>
                  </a:txBody>
                  <a:tcPr marL="108000" marR="108000" marT="0" marB="0" anchor="ctr">
                    <a:lnL w="19050" cap="flat" cmpd="sng" algn="ctr">
                      <a:no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258859574"/>
                  </a:ext>
                </a:extLst>
              </a:tr>
              <a:tr h="504000">
                <a:tc>
                  <a:txBody>
                    <a:bodyPr/>
                    <a:lstStyle/>
                    <a:p>
                      <a:pPr algn="ctr"/>
                      <a:r>
                        <a:rPr kumimoji="1" lang="en-US" altLang="ja-JP" sz="1600" b="0" dirty="0">
                          <a:latin typeface="HGP創英角ｺﾞｼｯｸUB" panose="020B0900000000000000" pitchFamily="50" charset="-128"/>
                          <a:ea typeface="HGP創英角ｺﾞｼｯｸUB" panose="020B0900000000000000" pitchFamily="50" charset="-128"/>
                        </a:rPr>
                        <a:t>SPSS</a:t>
                      </a:r>
                      <a:endParaRPr kumimoji="1" lang="ja-JP" altLang="en-US" sz="1600" b="0" dirty="0">
                        <a:latin typeface="HGP創英角ｺﾞｼｯｸUB" panose="020B0900000000000000" pitchFamily="50" charset="-128"/>
                        <a:ea typeface="HGP創英角ｺﾞｼｯｸUB" panose="020B0900000000000000" pitchFamily="50" charset="-128"/>
                      </a:endParaRPr>
                    </a:p>
                  </a:txBody>
                  <a:tcPr marL="108000" marR="108000" marT="0" marB="0" anchor="ctr">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2F2FF"/>
                    </a:solidFill>
                  </a:tcPr>
                </a:tc>
                <a:tc>
                  <a:txBody>
                    <a:bodyPr/>
                    <a:lstStyle/>
                    <a:p>
                      <a:pPr algn="ctr"/>
                      <a:r>
                        <a:rPr kumimoji="1" lang="en-US" altLang="ja-JP" sz="1600" b="0" dirty="0">
                          <a:latin typeface="HGP創英角ｺﾞｼｯｸUB" panose="020B0900000000000000" pitchFamily="50" charset="-128"/>
                          <a:ea typeface="HGP創英角ｺﾞｼｯｸUB" panose="020B0900000000000000" pitchFamily="50" charset="-128"/>
                        </a:rPr>
                        <a:t>GUI</a:t>
                      </a:r>
                      <a:endParaRPr kumimoji="1" lang="ja-JP" altLang="en-US" sz="1600" b="0" dirty="0">
                        <a:latin typeface="HGP創英角ｺﾞｼｯｸUB" panose="020B0900000000000000" pitchFamily="50" charset="-128"/>
                        <a:ea typeface="HGP創英角ｺﾞｼｯｸUB" panose="020B0900000000000000" pitchFamily="50" charset="-128"/>
                      </a:endParaRPr>
                    </a:p>
                  </a:txBody>
                  <a:tcPr marL="108000" marR="108000" marT="0" marB="0" anchor="ctr">
                    <a:lnL w="19050" cap="flat" cmpd="sng" algn="ctr">
                      <a:solidFill>
                        <a:srgbClr val="0000FF"/>
                      </a:solidFill>
                      <a:prstDash val="solid"/>
                      <a:round/>
                      <a:headEnd type="none" w="med" len="med"/>
                      <a:tailEnd type="none" w="med" len="med"/>
                    </a:lnL>
                    <a:lnR w="1905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tc>
                  <a:txBody>
                    <a:bodyPr/>
                    <a:lstStyle/>
                    <a:p>
                      <a:r>
                        <a:rPr kumimoji="1" lang="ja-JP" altLang="en-US" sz="1600" b="0" dirty="0">
                          <a:latin typeface="HGP創英角ｺﾞｼｯｸUB" panose="020B0900000000000000" pitchFamily="50" charset="-128"/>
                          <a:ea typeface="HGP創英角ｺﾞｼｯｸUB" panose="020B0900000000000000" pitchFamily="50" charset="-128"/>
                        </a:rPr>
                        <a:t>医学系で歴史あり</a:t>
                      </a:r>
                    </a:p>
                  </a:txBody>
                  <a:tcPr marL="108000" marR="108000" marT="0" marB="0" anchor="ctr">
                    <a:lnL w="19050" cap="flat" cmpd="sng" algn="ctr">
                      <a:no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3628833646"/>
                  </a:ext>
                </a:extLst>
              </a:tr>
              <a:tr h="720000">
                <a:tc>
                  <a:txBody>
                    <a:bodyPr/>
                    <a:lstStyle/>
                    <a:p>
                      <a:pPr algn="ctr"/>
                      <a:r>
                        <a:rPr kumimoji="1" lang="en-US" altLang="ja-JP" sz="1600" b="0" dirty="0">
                          <a:latin typeface="HGP創英角ｺﾞｼｯｸUB" panose="020B0900000000000000" pitchFamily="50" charset="-128"/>
                          <a:ea typeface="HGP創英角ｺﾞｼｯｸUB" panose="020B0900000000000000" pitchFamily="50" charset="-128"/>
                        </a:rPr>
                        <a:t>SAS</a:t>
                      </a:r>
                      <a:endParaRPr kumimoji="1" lang="ja-JP" altLang="en-US" sz="1600" b="0" dirty="0">
                        <a:latin typeface="HGP創英角ｺﾞｼｯｸUB" panose="020B0900000000000000" pitchFamily="50" charset="-128"/>
                        <a:ea typeface="HGP創英角ｺﾞｼｯｸUB" panose="020B0900000000000000" pitchFamily="50" charset="-128"/>
                      </a:endParaRPr>
                    </a:p>
                  </a:txBody>
                  <a:tcPr marL="108000" marR="108000" marT="0" marB="0" anchor="ctr">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2F2FF"/>
                    </a:solidFill>
                  </a:tcPr>
                </a:tc>
                <a:tc>
                  <a:txBody>
                    <a:bodyPr/>
                    <a:lstStyle/>
                    <a:p>
                      <a:pPr algn="ctr"/>
                      <a:r>
                        <a:rPr kumimoji="1" lang="en-US" altLang="ja-JP" sz="1600" b="0" dirty="0">
                          <a:latin typeface="HGP創英角ｺﾞｼｯｸUB" panose="020B0900000000000000" pitchFamily="50" charset="-128"/>
                          <a:ea typeface="HGP創英角ｺﾞｼｯｸUB" panose="020B0900000000000000" pitchFamily="50" charset="-128"/>
                        </a:rPr>
                        <a:t>CUI</a:t>
                      </a:r>
                      <a:endParaRPr kumimoji="1" lang="ja-JP" altLang="en-US" sz="1600" b="0" dirty="0">
                        <a:latin typeface="HGP創英角ｺﾞｼｯｸUB" panose="020B0900000000000000" pitchFamily="50" charset="-128"/>
                        <a:ea typeface="HGP創英角ｺﾞｼｯｸUB" panose="020B0900000000000000" pitchFamily="50" charset="-128"/>
                      </a:endParaRPr>
                    </a:p>
                  </a:txBody>
                  <a:tcPr marL="108000" marR="108000" marT="0" marB="0" anchor="ctr">
                    <a:lnL w="19050" cap="flat" cmpd="sng" algn="ctr">
                      <a:solidFill>
                        <a:srgbClr val="0000FF"/>
                      </a:solidFill>
                      <a:prstDash val="solid"/>
                      <a:round/>
                      <a:headEnd type="none" w="med" len="med"/>
                      <a:tailEnd type="none" w="med" len="med"/>
                    </a:lnL>
                    <a:lnR w="1905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tc>
                  <a:txBody>
                    <a:bodyPr/>
                    <a:lstStyle/>
                    <a:p>
                      <a:r>
                        <a:rPr kumimoji="1" lang="ja-JP" altLang="en-US" sz="1600" b="0" dirty="0">
                          <a:latin typeface="HGP創英角ｺﾞｼｯｸUB" panose="020B0900000000000000" pitchFamily="50" charset="-128"/>
                          <a:ea typeface="HGP創英角ｺﾞｼｯｸUB" panose="020B0900000000000000" pitchFamily="50" charset="-128"/>
                        </a:rPr>
                        <a:t>製薬メーカ</a:t>
                      </a:r>
                      <a:endParaRPr kumimoji="1" lang="en-US" altLang="ja-JP" sz="1600" b="0" dirty="0">
                        <a:latin typeface="HGP創英角ｺﾞｼｯｸUB" panose="020B0900000000000000" pitchFamily="50" charset="-128"/>
                        <a:ea typeface="HGP創英角ｺﾞｼｯｸUB" panose="020B0900000000000000" pitchFamily="50" charset="-128"/>
                      </a:endParaRPr>
                    </a:p>
                    <a:p>
                      <a:r>
                        <a:rPr kumimoji="1" lang="en-US" altLang="ja-JP" sz="1600" b="0" dirty="0" smtClean="0">
                          <a:latin typeface="HGP創英角ｺﾞｼｯｸUB" panose="020B0900000000000000" pitchFamily="50" charset="-128"/>
                          <a:ea typeface="HGP創英角ｺﾞｼｯｸUB" panose="020B0900000000000000" pitchFamily="50" charset="-128"/>
                        </a:rPr>
                        <a:t>(</a:t>
                      </a:r>
                      <a:r>
                        <a:rPr kumimoji="1" lang="ja-JP" altLang="en-US" sz="1600" b="0" dirty="0" smtClean="0">
                          <a:latin typeface="HGP創英角ｺﾞｼｯｸUB" panose="020B0900000000000000" pitchFamily="50" charset="-128"/>
                          <a:ea typeface="HGP創英角ｺﾞｼｯｸUB" panose="020B0900000000000000" pitchFamily="50" charset="-128"/>
                        </a:rPr>
                        <a:t>米国</a:t>
                      </a:r>
                      <a:r>
                        <a:rPr kumimoji="1" lang="ja-JP" altLang="en-US" sz="1600" b="0" dirty="0">
                          <a:latin typeface="HGP創英角ｺﾞｼｯｸUB" panose="020B0900000000000000" pitchFamily="50" charset="-128"/>
                          <a:ea typeface="HGP創英角ｺﾞｼｯｸUB" panose="020B0900000000000000" pitchFamily="50" charset="-128"/>
                        </a:rPr>
                        <a:t>での新薬申請時の義務だったこと</a:t>
                      </a:r>
                      <a:r>
                        <a:rPr kumimoji="1" lang="ja-JP" altLang="en-US" sz="1600" b="0" dirty="0" smtClean="0">
                          <a:latin typeface="HGP創英角ｺﾞｼｯｸUB" panose="020B0900000000000000" pitchFamily="50" charset="-128"/>
                          <a:ea typeface="HGP創英角ｺﾞｼｯｸUB" panose="020B0900000000000000" pitchFamily="50" charset="-128"/>
                        </a:rPr>
                        <a:t>も</a:t>
                      </a:r>
                      <a:r>
                        <a:rPr kumimoji="1" lang="en-US" altLang="ja-JP" sz="1600" b="0" dirty="0" smtClean="0">
                          <a:latin typeface="HGP創英角ｺﾞｼｯｸUB" panose="020B0900000000000000" pitchFamily="50" charset="-128"/>
                          <a:ea typeface="HGP創英角ｺﾞｼｯｸUB" panose="020B0900000000000000" pitchFamily="50" charset="-128"/>
                        </a:rPr>
                        <a:t>)</a:t>
                      </a:r>
                      <a:endParaRPr kumimoji="1" lang="ja-JP" altLang="en-US" sz="1600" b="0" dirty="0">
                        <a:latin typeface="HGP創英角ｺﾞｼｯｸUB" panose="020B0900000000000000" pitchFamily="50" charset="-128"/>
                        <a:ea typeface="HGP創英角ｺﾞｼｯｸUB" panose="020B0900000000000000" pitchFamily="50" charset="-128"/>
                      </a:endParaRPr>
                    </a:p>
                  </a:txBody>
                  <a:tcPr marL="108000" marR="108000" marT="0" marB="0" anchor="ctr">
                    <a:lnL w="19050" cap="flat" cmpd="sng" algn="ctr">
                      <a:no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4181559590"/>
                  </a:ext>
                </a:extLst>
              </a:tr>
              <a:tr h="504000">
                <a:tc>
                  <a:txBody>
                    <a:bodyPr/>
                    <a:lstStyle/>
                    <a:p>
                      <a:pPr algn="ctr"/>
                      <a:r>
                        <a:rPr kumimoji="1" lang="en-US" altLang="ja-JP" sz="1600" b="0" dirty="0">
                          <a:latin typeface="HGP創英角ｺﾞｼｯｸUB" panose="020B0900000000000000" pitchFamily="50" charset="-128"/>
                          <a:ea typeface="HGP創英角ｺﾞｼｯｸUB" panose="020B0900000000000000" pitchFamily="50" charset="-128"/>
                        </a:rPr>
                        <a:t>STATA</a:t>
                      </a:r>
                      <a:endParaRPr kumimoji="1" lang="ja-JP" altLang="en-US" sz="1600" b="0" dirty="0">
                        <a:latin typeface="HGP創英角ｺﾞｼｯｸUB" panose="020B0900000000000000" pitchFamily="50" charset="-128"/>
                        <a:ea typeface="HGP創英角ｺﾞｼｯｸUB" panose="020B0900000000000000" pitchFamily="50" charset="-128"/>
                      </a:endParaRPr>
                    </a:p>
                  </a:txBody>
                  <a:tcPr marL="108000" marR="108000" marT="0" marB="0" anchor="ctr">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2F2FF"/>
                    </a:solidFill>
                  </a:tcPr>
                </a:tc>
                <a:tc>
                  <a:txBody>
                    <a:bodyPr/>
                    <a:lstStyle/>
                    <a:p>
                      <a:pPr algn="ctr"/>
                      <a:r>
                        <a:rPr kumimoji="1" lang="en-US" altLang="ja-JP" sz="1600" b="0" dirty="0">
                          <a:latin typeface="HGP創英角ｺﾞｼｯｸUB" panose="020B0900000000000000" pitchFamily="50" charset="-128"/>
                          <a:ea typeface="HGP創英角ｺﾞｼｯｸUB" panose="020B0900000000000000" pitchFamily="50" charset="-128"/>
                        </a:rPr>
                        <a:t>GUI&amp;CUI</a:t>
                      </a:r>
                      <a:endParaRPr kumimoji="1" lang="ja-JP" altLang="en-US" sz="1600" b="0" dirty="0">
                        <a:latin typeface="HGP創英角ｺﾞｼｯｸUB" panose="020B0900000000000000" pitchFamily="50" charset="-128"/>
                        <a:ea typeface="HGP創英角ｺﾞｼｯｸUB" panose="020B0900000000000000" pitchFamily="50" charset="-128"/>
                      </a:endParaRPr>
                    </a:p>
                  </a:txBody>
                  <a:tcPr marL="108000" marR="108000" marT="0" marB="0" anchor="ctr">
                    <a:lnL w="19050" cap="flat" cmpd="sng" algn="ctr">
                      <a:solidFill>
                        <a:srgbClr val="0000FF"/>
                      </a:solidFill>
                      <a:prstDash val="solid"/>
                      <a:round/>
                      <a:headEnd type="none" w="med" len="med"/>
                      <a:tailEnd type="none" w="med" len="med"/>
                    </a:lnL>
                    <a:lnR w="1905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tc>
                  <a:txBody>
                    <a:bodyPr/>
                    <a:lstStyle/>
                    <a:p>
                      <a:r>
                        <a:rPr kumimoji="1" lang="ja-JP" altLang="en-US" sz="1600" b="0" dirty="0">
                          <a:latin typeface="HGP創英角ｺﾞｼｯｸUB" panose="020B0900000000000000" pitchFamily="50" charset="-128"/>
                          <a:ea typeface="HGP創英角ｺﾞｼｯｸUB" panose="020B0900000000000000" pitchFamily="50" charset="-128"/>
                        </a:rPr>
                        <a:t>社会学や経済学などで</a:t>
                      </a:r>
                    </a:p>
                  </a:txBody>
                  <a:tcPr marL="108000" marR="108000" marT="0" marB="0" anchor="ctr">
                    <a:lnL w="19050" cap="flat" cmpd="sng" algn="ctr">
                      <a:no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3639289154"/>
                  </a:ext>
                </a:extLst>
              </a:tr>
              <a:tr h="720000">
                <a:tc>
                  <a:txBody>
                    <a:bodyPr/>
                    <a:lstStyle/>
                    <a:p>
                      <a:pPr algn="ctr"/>
                      <a:r>
                        <a:rPr kumimoji="1" lang="ja-JP" altLang="en-US" sz="1600" b="0" dirty="0">
                          <a:latin typeface="HGP創英角ｺﾞｼｯｸUB" panose="020B0900000000000000" pitchFamily="50" charset="-128"/>
                          <a:ea typeface="HGP創英角ｺﾞｼｯｸUB" panose="020B0900000000000000" pitchFamily="50" charset="-128"/>
                        </a:rPr>
                        <a:t>エクセル</a:t>
                      </a:r>
                    </a:p>
                  </a:txBody>
                  <a:tcPr marL="108000" marR="108000" marT="0" marB="0" anchor="ctr">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2F2FF"/>
                    </a:solidFill>
                  </a:tcPr>
                </a:tc>
                <a:tc>
                  <a:txBody>
                    <a:bodyPr/>
                    <a:lstStyle/>
                    <a:p>
                      <a:pPr algn="ctr"/>
                      <a:r>
                        <a:rPr kumimoji="1" lang="en-US" altLang="ja-JP" sz="1600" b="0" dirty="0">
                          <a:latin typeface="HGP創英角ｺﾞｼｯｸUB" panose="020B0900000000000000" pitchFamily="50" charset="-128"/>
                          <a:ea typeface="HGP創英角ｺﾞｼｯｸUB" panose="020B0900000000000000" pitchFamily="50" charset="-128"/>
                        </a:rPr>
                        <a:t>CUI?</a:t>
                      </a:r>
                      <a:endParaRPr kumimoji="1" lang="ja-JP" altLang="en-US" sz="1600" b="0" dirty="0">
                        <a:latin typeface="HGP創英角ｺﾞｼｯｸUB" panose="020B0900000000000000" pitchFamily="50" charset="-128"/>
                        <a:ea typeface="HGP創英角ｺﾞｼｯｸUB" panose="020B0900000000000000" pitchFamily="50" charset="-128"/>
                      </a:endParaRPr>
                    </a:p>
                  </a:txBody>
                  <a:tcPr marL="108000" marR="108000" marT="0" marB="0" anchor="ctr">
                    <a:lnL w="19050" cap="flat" cmpd="sng" algn="ctr">
                      <a:solidFill>
                        <a:srgbClr val="0000FF"/>
                      </a:solidFill>
                      <a:prstDash val="solid"/>
                      <a:round/>
                      <a:headEnd type="none" w="med" len="med"/>
                      <a:tailEnd type="none" w="med" len="med"/>
                    </a:lnL>
                    <a:lnR w="1905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tc>
                  <a:txBody>
                    <a:bodyPr/>
                    <a:lstStyle/>
                    <a:p>
                      <a:r>
                        <a:rPr kumimoji="1" lang="ja-JP" altLang="en-US" sz="1600" b="0" dirty="0">
                          <a:latin typeface="HGP創英角ｺﾞｼｯｸUB" panose="020B0900000000000000" pitchFamily="50" charset="-128"/>
                          <a:ea typeface="HGP創英角ｺﾞｼｯｸUB" panose="020B0900000000000000" pitchFamily="50" charset="-128"/>
                        </a:rPr>
                        <a:t>ほぼ誰でも持っている</a:t>
                      </a:r>
                      <a:endParaRPr kumimoji="1" lang="en-US" altLang="ja-JP" sz="1600" b="0" dirty="0">
                        <a:latin typeface="HGP創英角ｺﾞｼｯｸUB" panose="020B0900000000000000" pitchFamily="50" charset="-128"/>
                        <a:ea typeface="HGP創英角ｺﾞｼｯｸUB" panose="020B09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dirty="0" smtClean="0">
                          <a:latin typeface="HGP創英角ｺﾞｼｯｸUB" panose="020B0900000000000000" pitchFamily="50" charset="-128"/>
                          <a:ea typeface="HGP創英角ｺﾞｼｯｸUB" panose="020B0900000000000000" pitchFamily="50" charset="-128"/>
                        </a:rPr>
                        <a:t>(</a:t>
                      </a:r>
                      <a:r>
                        <a:rPr kumimoji="1" lang="ja-JP" altLang="en-US" sz="1600" b="0" dirty="0" smtClean="0">
                          <a:latin typeface="HGP創英角ｺﾞｼｯｸUB" panose="020B0900000000000000" pitchFamily="50" charset="-128"/>
                          <a:ea typeface="HGP創英角ｺﾞｼｯｸUB" panose="020B0900000000000000" pitchFamily="50" charset="-128"/>
                        </a:rPr>
                        <a:t>アドイン</a:t>
                      </a:r>
                      <a:r>
                        <a:rPr kumimoji="1" lang="ja-JP" altLang="en-US" sz="1600" b="0" dirty="0">
                          <a:latin typeface="HGP創英角ｺﾞｼｯｸUB" panose="020B0900000000000000" pitchFamily="50" charset="-128"/>
                          <a:ea typeface="HGP創英角ｺﾞｼｯｸUB" panose="020B0900000000000000" pitchFamily="50" charset="-128"/>
                        </a:rPr>
                        <a:t>「分析ツール」も</a:t>
                      </a:r>
                      <a:r>
                        <a:rPr kumimoji="1" lang="ja-JP" altLang="en-US" sz="1600" b="0" dirty="0" smtClean="0">
                          <a:latin typeface="HGP創英角ｺﾞｼｯｸUB" panose="020B0900000000000000" pitchFamily="50" charset="-128"/>
                          <a:ea typeface="HGP創英角ｺﾞｼｯｸUB" panose="020B0900000000000000" pitchFamily="50" charset="-128"/>
                        </a:rPr>
                        <a:t>有効</a:t>
                      </a:r>
                      <a:r>
                        <a:rPr kumimoji="1" lang="en-US" altLang="ja-JP" sz="1600" b="0" dirty="0" smtClean="0">
                          <a:latin typeface="HGP創英角ｺﾞｼｯｸUB" panose="020B0900000000000000" pitchFamily="50" charset="-128"/>
                          <a:ea typeface="HGP創英角ｺﾞｼｯｸUB" panose="020B0900000000000000" pitchFamily="50" charset="-128"/>
                        </a:rPr>
                        <a:t>)</a:t>
                      </a:r>
                      <a:endParaRPr kumimoji="1" lang="ja-JP" altLang="en-US" sz="1600" b="0" dirty="0">
                        <a:latin typeface="HGP創英角ｺﾞｼｯｸUB" panose="020B0900000000000000" pitchFamily="50" charset="-128"/>
                        <a:ea typeface="HGP創英角ｺﾞｼｯｸUB" panose="020B0900000000000000" pitchFamily="50" charset="-128"/>
                      </a:endParaRPr>
                    </a:p>
                  </a:txBody>
                  <a:tcPr marL="108000" marR="108000" marT="0" marB="0" anchor="ctr">
                    <a:lnL w="19050" cap="flat" cmpd="sng" algn="ctr">
                      <a:no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2725568261"/>
                  </a:ext>
                </a:extLst>
              </a:tr>
              <a:tr h="720000">
                <a:tc>
                  <a:txBody>
                    <a:bodyPr/>
                    <a:lstStyle/>
                    <a:p>
                      <a:pPr algn="ctr"/>
                      <a:r>
                        <a:rPr kumimoji="1" lang="en-US" altLang="ja-JP" sz="1600" b="0" dirty="0">
                          <a:latin typeface="HGP創英角ｺﾞｼｯｸUB" panose="020B0900000000000000" pitchFamily="50" charset="-128"/>
                          <a:ea typeface="HGP創英角ｺﾞｼｯｸUB" panose="020B0900000000000000" pitchFamily="50" charset="-128"/>
                        </a:rPr>
                        <a:t>R</a:t>
                      </a:r>
                      <a:endParaRPr kumimoji="1" lang="ja-JP" altLang="en-US" sz="1600" b="0" dirty="0">
                        <a:latin typeface="HGP創英角ｺﾞｼｯｸUB" panose="020B0900000000000000" pitchFamily="50" charset="-128"/>
                        <a:ea typeface="HGP創英角ｺﾞｼｯｸUB" panose="020B0900000000000000" pitchFamily="50" charset="-128"/>
                      </a:endParaRPr>
                    </a:p>
                  </a:txBody>
                  <a:tcPr marL="108000" marR="108000" marT="0" marB="0" anchor="ctr">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12700" cap="flat" cmpd="sng" algn="ctr">
                      <a:noFill/>
                      <a:prstDash val="solid"/>
                      <a:round/>
                      <a:headEnd type="none" w="med" len="med"/>
                      <a:tailEnd type="none" w="med" len="med"/>
                    </a:lnB>
                    <a:solidFill>
                      <a:srgbClr val="F2F2FF"/>
                    </a:solidFill>
                  </a:tcPr>
                </a:tc>
                <a:tc>
                  <a:txBody>
                    <a:bodyPr/>
                    <a:lstStyle/>
                    <a:p>
                      <a:pPr algn="ctr"/>
                      <a:r>
                        <a:rPr kumimoji="1" lang="en-US" altLang="ja-JP" sz="1600" b="0" dirty="0">
                          <a:latin typeface="HGP創英角ｺﾞｼｯｸUB" panose="020B0900000000000000" pitchFamily="50" charset="-128"/>
                          <a:ea typeface="HGP創英角ｺﾞｼｯｸUB" panose="020B0900000000000000" pitchFamily="50" charset="-128"/>
                        </a:rPr>
                        <a:t>CUI</a:t>
                      </a:r>
                    </a:p>
                    <a:p>
                      <a:pPr algn="ctr"/>
                      <a:r>
                        <a:rPr kumimoji="1" lang="en-US" altLang="ja-JP" sz="1600" b="0" dirty="0">
                          <a:latin typeface="HGP創英角ｺﾞｼｯｸUB" panose="020B0900000000000000" pitchFamily="50" charset="-128"/>
                          <a:ea typeface="HGP創英角ｺﾞｼｯｸUB" panose="020B0900000000000000" pitchFamily="50" charset="-128"/>
                        </a:rPr>
                        <a:t>(</a:t>
                      </a:r>
                      <a:r>
                        <a:rPr kumimoji="1" lang="ja-JP" altLang="en-US" sz="1600" b="0" dirty="0">
                          <a:latin typeface="HGP創英角ｺﾞｼｯｸUB" panose="020B0900000000000000" pitchFamily="50" charset="-128"/>
                          <a:ea typeface="HGP創英角ｺﾞｼｯｸUB" panose="020B0900000000000000" pitchFamily="50" charset="-128"/>
                        </a:rPr>
                        <a:t>パッケージで</a:t>
                      </a:r>
                      <a:r>
                        <a:rPr kumimoji="1" lang="en-US" altLang="ja-JP" sz="1600" b="0" dirty="0">
                          <a:latin typeface="HGP創英角ｺﾞｼｯｸUB" panose="020B0900000000000000" pitchFamily="50" charset="-128"/>
                          <a:ea typeface="HGP創英角ｺﾞｼｯｸUB" panose="020B0900000000000000" pitchFamily="50" charset="-128"/>
                        </a:rPr>
                        <a:t>GUI</a:t>
                      </a:r>
                      <a:r>
                        <a:rPr kumimoji="1" lang="ja-JP" altLang="en-US" sz="1600" b="0" dirty="0">
                          <a:latin typeface="HGP創英角ｺﾞｼｯｸUB" panose="020B0900000000000000" pitchFamily="50" charset="-128"/>
                          <a:ea typeface="HGP創英角ｺﾞｼｯｸUB" panose="020B0900000000000000" pitchFamily="50" charset="-128"/>
                        </a:rPr>
                        <a:t>に</a:t>
                      </a:r>
                      <a:r>
                        <a:rPr kumimoji="1" lang="en-US" altLang="ja-JP" sz="1600" b="0" dirty="0">
                          <a:latin typeface="HGP創英角ｺﾞｼｯｸUB" panose="020B0900000000000000" pitchFamily="50" charset="-128"/>
                          <a:ea typeface="HGP創英角ｺﾞｼｯｸUB" panose="020B0900000000000000" pitchFamily="50" charset="-128"/>
                        </a:rPr>
                        <a:t>)</a:t>
                      </a:r>
                      <a:endParaRPr kumimoji="1" lang="ja-JP" altLang="en-US" sz="1600" b="0" dirty="0">
                        <a:latin typeface="HGP創英角ｺﾞｼｯｸUB" panose="020B0900000000000000" pitchFamily="50" charset="-128"/>
                        <a:ea typeface="HGP創英角ｺﾞｼｯｸUB" panose="020B0900000000000000" pitchFamily="50" charset="-128"/>
                      </a:endParaRPr>
                    </a:p>
                  </a:txBody>
                  <a:tcPr marL="108000" marR="108000" marT="0" marB="0" anchor="ctr">
                    <a:lnL w="19050" cap="flat" cmpd="sng" algn="ctr">
                      <a:solidFill>
                        <a:srgbClr val="0000FF"/>
                      </a:solidFill>
                      <a:prstDash val="solid"/>
                      <a:round/>
                      <a:headEnd type="none" w="med" len="med"/>
                      <a:tailEnd type="none" w="med" len="med"/>
                    </a:lnL>
                    <a:lnR w="1905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600" b="0" dirty="0">
                          <a:latin typeface="HGP創英角ｺﾞｼｯｸUB" panose="020B0900000000000000" pitchFamily="50" charset="-128"/>
                          <a:ea typeface="HGP創英角ｺﾞｼｯｸUB" panose="020B0900000000000000" pitchFamily="50" charset="-128"/>
                        </a:rPr>
                        <a:t>フリーソフト</a:t>
                      </a:r>
                      <a:endParaRPr kumimoji="1" lang="en-US" altLang="ja-JP" sz="1600" b="0" dirty="0">
                        <a:latin typeface="HGP創英角ｺﾞｼｯｸUB" panose="020B0900000000000000" pitchFamily="50" charset="-128"/>
                        <a:ea typeface="HGP創英角ｺﾞｼｯｸUB" panose="020B0900000000000000" pitchFamily="50" charset="-128"/>
                      </a:endParaRPr>
                    </a:p>
                  </a:txBody>
                  <a:tcPr marL="108000" marR="108000" marT="0" marB="0" anchor="ctr">
                    <a:lnL w="19050" cap="flat" cmpd="sng" algn="ctr">
                      <a:no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4027803320"/>
                  </a:ext>
                </a:extLst>
              </a:tr>
            </a:tbl>
          </a:graphicData>
        </a:graphic>
      </p:graphicFrame>
      <p:sp>
        <p:nvSpPr>
          <p:cNvPr id="5"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統計ソフト</a:t>
            </a:r>
          </a:p>
        </p:txBody>
      </p:sp>
    </p:spTree>
    <p:extLst>
      <p:ext uri="{BB962C8B-B14F-4D97-AF65-F5344CB8AC3E}">
        <p14:creationId xmlns:p14="http://schemas.microsoft.com/office/powerpoint/2010/main" val="3113923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s://i0.wp.com/r4stats.com/wp-content/uploads/2017/06/Fig_2e_ScholarlyImpactSubset2016.png?resize=640%2C640"/>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tretch>
            <a:fillRect/>
          </a:stretch>
        </p:blipFill>
        <p:spPr bwMode="auto">
          <a:xfrm>
            <a:off x="4735596" y="1105456"/>
            <a:ext cx="3816424" cy="3816424"/>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028" name="Picture 4" descr="https://i0.wp.com/r4stats.com/wp-content/uploads/2017/06/Fig_2d_ScholarlyImpact2016.png?resize=640%2C6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6291" y="1105455"/>
            <a:ext cx="3816424" cy="3816425"/>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2" name="正方形/長方形 1"/>
          <p:cNvSpPr/>
          <p:nvPr/>
        </p:nvSpPr>
        <p:spPr>
          <a:xfrm>
            <a:off x="788988" y="872450"/>
            <a:ext cx="3816000" cy="4217076"/>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sp>
        <p:nvSpPr>
          <p:cNvPr id="8" name="正方形/長方形 7"/>
          <p:cNvSpPr/>
          <p:nvPr/>
        </p:nvSpPr>
        <p:spPr>
          <a:xfrm>
            <a:off x="4707288" y="872450"/>
            <a:ext cx="3816000" cy="4217076"/>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sp>
        <p:nvSpPr>
          <p:cNvPr id="15" name="正方形/長方形 14">
            <a:extLst>
              <a:ext uri="{FF2B5EF4-FFF2-40B4-BE49-F238E27FC236}">
                <a16:creationId xmlns="" xmlns:a16="http://schemas.microsoft.com/office/drawing/2014/main" id="{2BE52A13-3C67-423D-A327-249777DD6A30}"/>
              </a:ext>
            </a:extLst>
          </p:cNvPr>
          <p:cNvSpPr/>
          <p:nvPr/>
        </p:nvSpPr>
        <p:spPr>
          <a:xfrm>
            <a:off x="2397306" y="5297408"/>
            <a:ext cx="5868144" cy="246221"/>
          </a:xfrm>
          <a:prstGeom prst="rect">
            <a:avLst/>
          </a:prstGeom>
        </p:spPr>
        <p:txBody>
          <a:bodyPr wrap="square">
            <a:spAutoFit/>
          </a:bodyPr>
          <a:lstStyle/>
          <a:p>
            <a:pPr lvl="0" algn="r" defTabSz="1031626">
              <a:defRPr/>
            </a:pPr>
            <a:r>
              <a:rPr lang="ja-JP" altLang="en-US" sz="1000" dirty="0">
                <a:latin typeface="ＭＳ Ｐゴシック" panose="020B0600070205080204" pitchFamily="50" charset="-128"/>
                <a:ea typeface="ＭＳ Ｐゴシック" panose="020B0600070205080204" pitchFamily="50" charset="-128"/>
              </a:rPr>
              <a:t>出典：</a:t>
            </a:r>
            <a:r>
              <a:rPr lang="en-US" altLang="ja-JP" sz="1000" dirty="0">
                <a:latin typeface="ＭＳ Ｐゴシック" panose="020B0600070205080204" pitchFamily="50" charset="-128"/>
                <a:ea typeface="ＭＳ Ｐゴシック" panose="020B0600070205080204" pitchFamily="50" charset="-128"/>
              </a:rPr>
              <a:t>http://r4stats.com/articles/popularity/</a:t>
            </a:r>
          </a:p>
        </p:txBody>
      </p:sp>
      <p:sp>
        <p:nvSpPr>
          <p:cNvPr id="9"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en-US" altLang="ja-JP" sz="2800" dirty="0"/>
              <a:t>The Popularity of Data Science Software</a:t>
            </a:r>
          </a:p>
        </p:txBody>
      </p:sp>
    </p:spTree>
    <p:extLst>
      <p:ext uri="{BB962C8B-B14F-4D97-AF65-F5344CB8AC3E}">
        <p14:creationId xmlns:p14="http://schemas.microsoft.com/office/powerpoint/2010/main" val="229305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タイトル 8">
            <a:extLst>
              <a:ext uri="{FF2B5EF4-FFF2-40B4-BE49-F238E27FC236}">
                <a16:creationId xmlns="" xmlns:a16="http://schemas.microsoft.com/office/drawing/2014/main" id="{9C8C1B5F-814B-4B2E-ACA3-B4C4247A2FBE}"/>
              </a:ext>
            </a:extLst>
          </p:cNvPr>
          <p:cNvSpPr txBox="1">
            <a:spLocks/>
          </p:cNvSpPr>
          <p:nvPr/>
        </p:nvSpPr>
        <p:spPr>
          <a:xfrm>
            <a:off x="810345" y="1072020"/>
            <a:ext cx="6569967" cy="540725"/>
          </a:xfrm>
          <a:prstGeom prst="rect">
            <a:avLst/>
          </a:prstGeom>
        </p:spPr>
        <p:txBody>
          <a:bodyPr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latin typeface="HGP創英角ｺﾞｼｯｸUB" panose="020B0900000000000000" pitchFamily="50" charset="-128"/>
                <a:ea typeface="HGP創英角ｺﾞｼｯｸUB" panose="020B0900000000000000" pitchFamily="50" charset="-128"/>
              </a:rPr>
              <a:t>アカデミック版</a:t>
            </a:r>
          </a:p>
        </p:txBody>
      </p:sp>
      <p:sp>
        <p:nvSpPr>
          <p:cNvPr id="39" name="正方形/長方形 38">
            <a:extLst>
              <a:ext uri="{FF2B5EF4-FFF2-40B4-BE49-F238E27FC236}">
                <a16:creationId xmlns="" xmlns:a16="http://schemas.microsoft.com/office/drawing/2014/main" id="{0B51D63E-21BC-4357-BEB9-6BCC213274AB}"/>
              </a:ext>
            </a:extLst>
          </p:cNvPr>
          <p:cNvSpPr>
            <a:spLocks noChangeAspect="1"/>
          </p:cNvSpPr>
          <p:nvPr/>
        </p:nvSpPr>
        <p:spPr>
          <a:xfrm>
            <a:off x="611189" y="1287197"/>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sp>
        <p:nvSpPr>
          <p:cNvPr id="40" name="正方形/長方形 39">
            <a:extLst>
              <a:ext uri="{FF2B5EF4-FFF2-40B4-BE49-F238E27FC236}">
                <a16:creationId xmlns="" xmlns:a16="http://schemas.microsoft.com/office/drawing/2014/main" id="{C334C881-7972-4587-AB4D-14D6711783CF}"/>
              </a:ext>
            </a:extLst>
          </p:cNvPr>
          <p:cNvSpPr>
            <a:spLocks noChangeAspect="1"/>
          </p:cNvSpPr>
          <p:nvPr/>
        </p:nvSpPr>
        <p:spPr>
          <a:xfrm>
            <a:off x="892274" y="1776678"/>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41" name="テキスト ボックス 40">
            <a:extLst>
              <a:ext uri="{FF2B5EF4-FFF2-40B4-BE49-F238E27FC236}">
                <a16:creationId xmlns="" xmlns:a16="http://schemas.microsoft.com/office/drawing/2014/main" id="{272DC753-A879-4087-9B1C-8D009BD3786E}"/>
              </a:ext>
            </a:extLst>
          </p:cNvPr>
          <p:cNvSpPr txBox="1"/>
          <p:nvPr/>
        </p:nvSpPr>
        <p:spPr>
          <a:xfrm>
            <a:off x="1022404" y="1601222"/>
            <a:ext cx="3113353" cy="430887"/>
          </a:xfrm>
          <a:prstGeom prst="rect">
            <a:avLst/>
          </a:prstGeom>
          <a:noFill/>
        </p:spPr>
        <p:txBody>
          <a:bodyPr wrap="none" rtlCol="0">
            <a:spAutoFit/>
          </a:bodyPr>
          <a:lstStyle/>
          <a:p>
            <a:pPr>
              <a:spcBef>
                <a:spcPct val="0"/>
              </a:spcBef>
              <a:defRPr/>
            </a:pPr>
            <a:r>
              <a:rPr lang="en-US" altLang="ja-JP" sz="2200" dirty="0">
                <a:latin typeface="HGP創英角ｺﾞｼｯｸUB" panose="020B0900000000000000" pitchFamily="50" charset="-128"/>
                <a:ea typeface="HGP創英角ｺﾞｼｯｸUB" panose="020B0900000000000000" pitchFamily="50" charset="-128"/>
                <a:cs typeface="+mj-cs"/>
              </a:rPr>
              <a:t>70,000</a:t>
            </a:r>
            <a:r>
              <a:rPr lang="ja-JP" altLang="en-US" sz="2200" dirty="0">
                <a:latin typeface="HGP創英角ｺﾞｼｯｸUB" panose="020B0900000000000000" pitchFamily="50" charset="-128"/>
                <a:ea typeface="HGP創英角ｺﾞｼｯｸUB" panose="020B0900000000000000" pitchFamily="50" charset="-128"/>
                <a:cs typeface="+mj-cs"/>
              </a:rPr>
              <a:t>円～</a:t>
            </a:r>
            <a:r>
              <a:rPr lang="en-US" altLang="ja-JP" sz="2200" dirty="0">
                <a:latin typeface="HGP創英角ｺﾞｼｯｸUB" panose="020B0900000000000000" pitchFamily="50" charset="-128"/>
                <a:ea typeface="HGP創英角ｺﾞｼｯｸUB" panose="020B0900000000000000" pitchFamily="50" charset="-128"/>
                <a:cs typeface="+mj-cs"/>
              </a:rPr>
              <a:t>120,000</a:t>
            </a:r>
            <a:r>
              <a:rPr lang="ja-JP" altLang="en-US" sz="2200" dirty="0">
                <a:latin typeface="HGP創英角ｺﾞｼｯｸUB" panose="020B0900000000000000" pitchFamily="50" charset="-128"/>
                <a:ea typeface="HGP創英角ｺﾞｼｯｸUB" panose="020B0900000000000000" pitchFamily="50" charset="-128"/>
                <a:cs typeface="+mj-cs"/>
              </a:rPr>
              <a:t>円</a:t>
            </a:r>
          </a:p>
        </p:txBody>
      </p:sp>
      <p:sp>
        <p:nvSpPr>
          <p:cNvPr id="31" name="タイトル 8">
            <a:extLst>
              <a:ext uri="{FF2B5EF4-FFF2-40B4-BE49-F238E27FC236}">
                <a16:creationId xmlns="" xmlns:a16="http://schemas.microsoft.com/office/drawing/2014/main" id="{9C8C1B5F-814B-4B2E-ACA3-B4C4247A2FBE}"/>
              </a:ext>
            </a:extLst>
          </p:cNvPr>
          <p:cNvSpPr txBox="1">
            <a:spLocks/>
          </p:cNvSpPr>
          <p:nvPr/>
        </p:nvSpPr>
        <p:spPr>
          <a:xfrm>
            <a:off x="810345" y="2553426"/>
            <a:ext cx="6569967" cy="540725"/>
          </a:xfrm>
          <a:prstGeom prst="rect">
            <a:avLst/>
          </a:prstGeom>
        </p:spPr>
        <p:txBody>
          <a:bodyPr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latin typeface="HGP創英角ｺﾞｼｯｸUB" panose="020B0900000000000000" pitchFamily="50" charset="-128"/>
                <a:ea typeface="HGP創英角ｺﾞｼｯｸUB" panose="020B0900000000000000" pitchFamily="50" charset="-128"/>
              </a:rPr>
              <a:t>一般価格</a:t>
            </a:r>
          </a:p>
        </p:txBody>
      </p:sp>
      <p:sp>
        <p:nvSpPr>
          <p:cNvPr id="32" name="正方形/長方形 31">
            <a:extLst>
              <a:ext uri="{FF2B5EF4-FFF2-40B4-BE49-F238E27FC236}">
                <a16:creationId xmlns="" xmlns:a16="http://schemas.microsoft.com/office/drawing/2014/main" id="{0B51D63E-21BC-4357-BEB9-6BCC213274AB}"/>
              </a:ext>
            </a:extLst>
          </p:cNvPr>
          <p:cNvSpPr>
            <a:spLocks noChangeAspect="1"/>
          </p:cNvSpPr>
          <p:nvPr/>
        </p:nvSpPr>
        <p:spPr>
          <a:xfrm>
            <a:off x="611189" y="2768603"/>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sp>
        <p:nvSpPr>
          <p:cNvPr id="33" name="正方形/長方形 32">
            <a:extLst>
              <a:ext uri="{FF2B5EF4-FFF2-40B4-BE49-F238E27FC236}">
                <a16:creationId xmlns="" xmlns:a16="http://schemas.microsoft.com/office/drawing/2014/main" id="{C334C881-7972-4587-AB4D-14D6711783CF}"/>
              </a:ext>
            </a:extLst>
          </p:cNvPr>
          <p:cNvSpPr>
            <a:spLocks noChangeAspect="1"/>
          </p:cNvSpPr>
          <p:nvPr/>
        </p:nvSpPr>
        <p:spPr>
          <a:xfrm>
            <a:off x="892274" y="3258084"/>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34" name="テキスト ボックス 33">
            <a:extLst>
              <a:ext uri="{FF2B5EF4-FFF2-40B4-BE49-F238E27FC236}">
                <a16:creationId xmlns="" xmlns:a16="http://schemas.microsoft.com/office/drawing/2014/main" id="{272DC753-A879-4087-9B1C-8D009BD3786E}"/>
              </a:ext>
            </a:extLst>
          </p:cNvPr>
          <p:cNvSpPr txBox="1"/>
          <p:nvPr/>
        </p:nvSpPr>
        <p:spPr>
          <a:xfrm>
            <a:off x="1022404" y="3082628"/>
            <a:ext cx="3531736" cy="430887"/>
          </a:xfrm>
          <a:prstGeom prst="rect">
            <a:avLst/>
          </a:prstGeom>
          <a:noFill/>
        </p:spPr>
        <p:txBody>
          <a:bodyPr wrap="none" rtlCol="0">
            <a:spAutoFit/>
          </a:bodyPr>
          <a:lstStyle/>
          <a:p>
            <a:pPr>
              <a:spcBef>
                <a:spcPct val="0"/>
              </a:spcBef>
              <a:defRPr/>
            </a:pPr>
            <a:r>
              <a:rPr lang="en-US" altLang="ja-JP" sz="2200" dirty="0">
                <a:latin typeface="HGP創英角ｺﾞｼｯｸUB" panose="020B0900000000000000" pitchFamily="50" charset="-128"/>
                <a:ea typeface="HGP創英角ｺﾞｼｯｸUB" panose="020B0900000000000000" pitchFamily="50" charset="-128"/>
                <a:cs typeface="+mj-cs"/>
              </a:rPr>
              <a:t>700,000</a:t>
            </a:r>
            <a:r>
              <a:rPr lang="ja-JP" altLang="en-US" sz="2200" dirty="0">
                <a:latin typeface="HGP創英角ｺﾞｼｯｸUB" panose="020B0900000000000000" pitchFamily="50" charset="-128"/>
                <a:ea typeface="HGP創英角ｺﾞｼｯｸUB" panose="020B0900000000000000" pitchFamily="50" charset="-128"/>
                <a:cs typeface="+mj-cs"/>
              </a:rPr>
              <a:t>円～</a:t>
            </a:r>
            <a:r>
              <a:rPr lang="en-US" altLang="ja-JP" sz="2200" dirty="0">
                <a:latin typeface="HGP創英角ｺﾞｼｯｸUB" panose="020B0900000000000000" pitchFamily="50" charset="-128"/>
                <a:ea typeface="HGP創英角ｺﾞｼｯｸUB" panose="020B0900000000000000" pitchFamily="50" charset="-128"/>
                <a:cs typeface="+mj-cs"/>
              </a:rPr>
              <a:t>2,000,000</a:t>
            </a:r>
            <a:r>
              <a:rPr lang="ja-JP" altLang="en-US" sz="2200" dirty="0">
                <a:latin typeface="HGP創英角ｺﾞｼｯｸUB" panose="020B0900000000000000" pitchFamily="50" charset="-128"/>
                <a:ea typeface="HGP創英角ｺﾞｼｯｸUB" panose="020B0900000000000000" pitchFamily="50" charset="-128"/>
                <a:cs typeface="+mj-cs"/>
              </a:rPr>
              <a:t>円</a:t>
            </a:r>
          </a:p>
        </p:txBody>
      </p:sp>
      <p:sp>
        <p:nvSpPr>
          <p:cNvPr id="11"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en-US" altLang="ja-JP" sz="2800" dirty="0"/>
              <a:t>SPSS</a:t>
            </a:r>
          </a:p>
        </p:txBody>
      </p:sp>
    </p:spTree>
    <p:extLst>
      <p:ext uri="{BB962C8B-B14F-4D97-AF65-F5344CB8AC3E}">
        <p14:creationId xmlns:p14="http://schemas.microsoft.com/office/powerpoint/2010/main" val="4248689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タイトル 8">
            <a:extLst>
              <a:ext uri="{FF2B5EF4-FFF2-40B4-BE49-F238E27FC236}">
                <a16:creationId xmlns="" xmlns:a16="http://schemas.microsoft.com/office/drawing/2014/main" id="{9C8C1B5F-814B-4B2E-ACA3-B4C4247A2FBE}"/>
              </a:ext>
            </a:extLst>
          </p:cNvPr>
          <p:cNvSpPr txBox="1">
            <a:spLocks/>
          </p:cNvSpPr>
          <p:nvPr/>
        </p:nvSpPr>
        <p:spPr>
          <a:xfrm>
            <a:off x="810345" y="2553426"/>
            <a:ext cx="6569967" cy="609398"/>
          </a:xfrm>
          <a:prstGeom prst="rect">
            <a:avLst/>
          </a:prstGeom>
        </p:spPr>
        <p:txBody>
          <a:bodyPr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smtClean="0">
                <a:latin typeface="HGP創英角ｺﾞｼｯｸUB" panose="020B0900000000000000" pitchFamily="50" charset="-128"/>
                <a:ea typeface="HGP創英角ｺﾞｼｯｸUB" panose="020B0900000000000000" pitchFamily="50" charset="-128"/>
              </a:rPr>
              <a:t>オンライン形式</a:t>
            </a:r>
            <a:r>
              <a:rPr lang="ja-JP" altLang="en-US" sz="2800" dirty="0" smtClean="0">
                <a:solidFill>
                  <a:srgbClr val="0000FF"/>
                </a:solidFill>
                <a:latin typeface="HGP創英角ｺﾞｼｯｸUB" panose="020B0900000000000000" pitchFamily="50" charset="-128"/>
                <a:ea typeface="HGP創英角ｺﾞｼｯｸUB" panose="020B0900000000000000" pitchFamily="50" charset="-128"/>
              </a:rPr>
              <a:t>｜</a:t>
            </a:r>
            <a:r>
              <a:rPr lang="en-US" altLang="ja-JP" sz="2200" dirty="0">
                <a:latin typeface="HGP創英角ｺﾞｼｯｸUB" panose="020B0900000000000000" pitchFamily="50" charset="-128"/>
                <a:ea typeface="HGP創英角ｺﾞｼｯｸUB" panose="020B0900000000000000" pitchFamily="50" charset="-128"/>
              </a:rPr>
              <a:t>SAS</a:t>
            </a:r>
            <a:r>
              <a:rPr lang="ja-JP" altLang="en-US" sz="2200" dirty="0" smtClean="0">
                <a:latin typeface="HGP創英角ｺﾞｼｯｸUB" panose="020B0900000000000000" pitchFamily="50" charset="-128"/>
                <a:ea typeface="HGP創英角ｺﾞｼｯｸUB" panose="020B0900000000000000" pitchFamily="50" charset="-128"/>
              </a:rPr>
              <a:t>ユニバーシティエディション</a:t>
            </a:r>
            <a:endParaRPr lang="ja-JP" altLang="en-US" sz="2200" dirty="0">
              <a:latin typeface="HGP創英角ｺﾞｼｯｸUB" panose="020B0900000000000000" pitchFamily="50" charset="-128"/>
              <a:ea typeface="HGP創英角ｺﾞｼｯｸUB" panose="020B0900000000000000" pitchFamily="50" charset="-128"/>
            </a:endParaRPr>
          </a:p>
        </p:txBody>
      </p:sp>
      <p:sp>
        <p:nvSpPr>
          <p:cNvPr id="36" name="正方形/長方形 35">
            <a:extLst>
              <a:ext uri="{FF2B5EF4-FFF2-40B4-BE49-F238E27FC236}">
                <a16:creationId xmlns="" xmlns:a16="http://schemas.microsoft.com/office/drawing/2014/main" id="{0B51D63E-21BC-4357-BEB9-6BCC213274AB}"/>
              </a:ext>
            </a:extLst>
          </p:cNvPr>
          <p:cNvSpPr>
            <a:spLocks noChangeAspect="1"/>
          </p:cNvSpPr>
          <p:nvPr/>
        </p:nvSpPr>
        <p:spPr>
          <a:xfrm>
            <a:off x="611189" y="2768603"/>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sp>
        <p:nvSpPr>
          <p:cNvPr id="37" name="正方形/長方形 36">
            <a:extLst>
              <a:ext uri="{FF2B5EF4-FFF2-40B4-BE49-F238E27FC236}">
                <a16:creationId xmlns="" xmlns:a16="http://schemas.microsoft.com/office/drawing/2014/main" id="{C334C881-7972-4587-AB4D-14D6711783CF}"/>
              </a:ext>
            </a:extLst>
          </p:cNvPr>
          <p:cNvSpPr>
            <a:spLocks noChangeAspect="1"/>
          </p:cNvSpPr>
          <p:nvPr/>
        </p:nvSpPr>
        <p:spPr>
          <a:xfrm>
            <a:off x="892274" y="3258084"/>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38" name="テキスト ボックス 37">
            <a:extLst>
              <a:ext uri="{FF2B5EF4-FFF2-40B4-BE49-F238E27FC236}">
                <a16:creationId xmlns="" xmlns:a16="http://schemas.microsoft.com/office/drawing/2014/main" id="{272DC753-A879-4087-9B1C-8D009BD3786E}"/>
              </a:ext>
            </a:extLst>
          </p:cNvPr>
          <p:cNvSpPr txBox="1"/>
          <p:nvPr/>
        </p:nvSpPr>
        <p:spPr>
          <a:xfrm>
            <a:off x="1022404" y="3082628"/>
            <a:ext cx="748923" cy="430887"/>
          </a:xfrm>
          <a:prstGeom prst="rect">
            <a:avLst/>
          </a:prstGeom>
          <a:noFill/>
        </p:spPr>
        <p:txBody>
          <a:bodyPr wrap="none" rtlCol="0">
            <a:spAutoFit/>
          </a:bodyPr>
          <a:lstStyle/>
          <a:p>
            <a:pPr>
              <a:spcBef>
                <a:spcPct val="0"/>
              </a:spcBef>
              <a:defRPr/>
            </a:pPr>
            <a:r>
              <a:rPr lang="ja-JP" altLang="en-US" sz="2200" dirty="0">
                <a:latin typeface="HGP創英角ｺﾞｼｯｸUB" panose="020B0900000000000000" pitchFamily="50" charset="-128"/>
                <a:ea typeface="HGP創英角ｺﾞｼｯｸUB" panose="020B0900000000000000" pitchFamily="50" charset="-128"/>
                <a:cs typeface="+mj-cs"/>
              </a:rPr>
              <a:t>無料</a:t>
            </a:r>
          </a:p>
        </p:txBody>
      </p:sp>
      <p:sp>
        <p:nvSpPr>
          <p:cNvPr id="42" name="タイトル 8">
            <a:extLst>
              <a:ext uri="{FF2B5EF4-FFF2-40B4-BE49-F238E27FC236}">
                <a16:creationId xmlns="" xmlns:a16="http://schemas.microsoft.com/office/drawing/2014/main" id="{9C8C1B5F-814B-4B2E-ACA3-B4C4247A2FBE}"/>
              </a:ext>
            </a:extLst>
          </p:cNvPr>
          <p:cNvSpPr txBox="1">
            <a:spLocks/>
          </p:cNvSpPr>
          <p:nvPr/>
        </p:nvSpPr>
        <p:spPr>
          <a:xfrm>
            <a:off x="810345" y="1072020"/>
            <a:ext cx="6569967" cy="609398"/>
          </a:xfrm>
          <a:prstGeom prst="rect">
            <a:avLst/>
          </a:prstGeom>
        </p:spPr>
        <p:txBody>
          <a:bodyPr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smtClean="0">
                <a:latin typeface="HGP創英角ｺﾞｼｯｸUB" panose="020B0900000000000000" pitchFamily="50" charset="-128"/>
                <a:ea typeface="HGP創英角ｺﾞｼｯｸUB" panose="020B0900000000000000" pitchFamily="50" charset="-128"/>
              </a:rPr>
              <a:t>アカデミック向け</a:t>
            </a:r>
            <a:r>
              <a:rPr lang="ja-JP" altLang="en-US" sz="2800" dirty="0" smtClean="0">
                <a:solidFill>
                  <a:srgbClr val="0000FF"/>
                </a:solidFill>
                <a:latin typeface="HGP創英角ｺﾞｼｯｸUB" panose="020B0900000000000000" pitchFamily="50" charset="-128"/>
                <a:ea typeface="HGP創英角ｺﾞｼｯｸUB" panose="020B0900000000000000" pitchFamily="50" charset="-128"/>
              </a:rPr>
              <a:t>｜</a:t>
            </a:r>
            <a:r>
              <a:rPr lang="en-US" altLang="ja-JP" sz="2200" dirty="0">
                <a:latin typeface="HGP創英角ｺﾞｼｯｸUB" panose="020B0900000000000000" pitchFamily="50" charset="-128"/>
                <a:ea typeface="HGP創英角ｺﾞｼｯｸUB" panose="020B0900000000000000" pitchFamily="50" charset="-128"/>
              </a:rPr>
              <a:t>SAS Analytics </a:t>
            </a:r>
            <a:r>
              <a:rPr lang="en-US" altLang="ja-JP" sz="2200" dirty="0" smtClean="0">
                <a:latin typeface="HGP創英角ｺﾞｼｯｸUB" panose="020B0900000000000000" pitchFamily="50" charset="-128"/>
                <a:ea typeface="HGP創英角ｺﾞｼｯｸUB" panose="020B0900000000000000" pitchFamily="50" charset="-128"/>
              </a:rPr>
              <a:t>Pro</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43" name="正方形/長方形 42">
            <a:extLst>
              <a:ext uri="{FF2B5EF4-FFF2-40B4-BE49-F238E27FC236}">
                <a16:creationId xmlns="" xmlns:a16="http://schemas.microsoft.com/office/drawing/2014/main" id="{0B51D63E-21BC-4357-BEB9-6BCC213274AB}"/>
              </a:ext>
            </a:extLst>
          </p:cNvPr>
          <p:cNvSpPr>
            <a:spLocks noChangeAspect="1"/>
          </p:cNvSpPr>
          <p:nvPr/>
        </p:nvSpPr>
        <p:spPr>
          <a:xfrm>
            <a:off x="611189" y="1287197"/>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sp>
        <p:nvSpPr>
          <p:cNvPr id="44" name="正方形/長方形 43">
            <a:extLst>
              <a:ext uri="{FF2B5EF4-FFF2-40B4-BE49-F238E27FC236}">
                <a16:creationId xmlns="" xmlns:a16="http://schemas.microsoft.com/office/drawing/2014/main" id="{C334C881-7972-4587-AB4D-14D6711783CF}"/>
              </a:ext>
            </a:extLst>
          </p:cNvPr>
          <p:cNvSpPr>
            <a:spLocks noChangeAspect="1"/>
          </p:cNvSpPr>
          <p:nvPr/>
        </p:nvSpPr>
        <p:spPr>
          <a:xfrm>
            <a:off x="892274" y="1776678"/>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45" name="テキスト ボックス 44">
            <a:extLst>
              <a:ext uri="{FF2B5EF4-FFF2-40B4-BE49-F238E27FC236}">
                <a16:creationId xmlns="" xmlns:a16="http://schemas.microsoft.com/office/drawing/2014/main" id="{272DC753-A879-4087-9B1C-8D009BD3786E}"/>
              </a:ext>
            </a:extLst>
          </p:cNvPr>
          <p:cNvSpPr txBox="1"/>
          <p:nvPr/>
        </p:nvSpPr>
        <p:spPr>
          <a:xfrm>
            <a:off x="1022404" y="1601222"/>
            <a:ext cx="1596912" cy="430887"/>
          </a:xfrm>
          <a:prstGeom prst="rect">
            <a:avLst/>
          </a:prstGeom>
          <a:noFill/>
        </p:spPr>
        <p:txBody>
          <a:bodyPr wrap="none" rtlCol="0">
            <a:spAutoFit/>
          </a:bodyPr>
          <a:lstStyle/>
          <a:p>
            <a:pPr>
              <a:spcBef>
                <a:spcPct val="0"/>
              </a:spcBef>
              <a:defRPr/>
            </a:pPr>
            <a:r>
              <a:rPr lang="en-US" altLang="ja-JP" sz="2200" dirty="0">
                <a:latin typeface="HGP創英角ｺﾞｼｯｸUB" panose="020B0900000000000000" pitchFamily="50" charset="-128"/>
                <a:ea typeface="HGP創英角ｺﾞｼｯｸUB" panose="020B0900000000000000" pitchFamily="50" charset="-128"/>
                <a:cs typeface="+mj-cs"/>
              </a:rPr>
              <a:t>100,000</a:t>
            </a:r>
            <a:r>
              <a:rPr lang="ja-JP" altLang="en-US" sz="2200" dirty="0">
                <a:latin typeface="HGP創英角ｺﾞｼｯｸUB" panose="020B0900000000000000" pitchFamily="50" charset="-128"/>
                <a:ea typeface="HGP創英角ｺﾞｼｯｸUB" panose="020B0900000000000000" pitchFamily="50" charset="-128"/>
                <a:cs typeface="+mj-cs"/>
              </a:rPr>
              <a:t>円</a:t>
            </a:r>
          </a:p>
        </p:txBody>
      </p:sp>
      <p:sp>
        <p:nvSpPr>
          <p:cNvPr id="50" name="タイトル 8">
            <a:extLst>
              <a:ext uri="{FF2B5EF4-FFF2-40B4-BE49-F238E27FC236}">
                <a16:creationId xmlns="" xmlns:a16="http://schemas.microsoft.com/office/drawing/2014/main" id="{9C8C1B5F-814B-4B2E-ACA3-B4C4247A2FBE}"/>
              </a:ext>
            </a:extLst>
          </p:cNvPr>
          <p:cNvSpPr txBox="1">
            <a:spLocks/>
          </p:cNvSpPr>
          <p:nvPr/>
        </p:nvSpPr>
        <p:spPr>
          <a:xfrm>
            <a:off x="810345" y="4034832"/>
            <a:ext cx="6569967" cy="540725"/>
          </a:xfrm>
          <a:prstGeom prst="rect">
            <a:avLst/>
          </a:prstGeom>
        </p:spPr>
        <p:txBody>
          <a:bodyPr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latin typeface="HGP創英角ｺﾞｼｯｸUB" panose="020B0900000000000000" pitchFamily="50" charset="-128"/>
                <a:ea typeface="HGP創英角ｺﾞｼｯｸUB" panose="020B0900000000000000" pitchFamily="50" charset="-128"/>
              </a:rPr>
              <a:t>大学所属でない場合</a:t>
            </a:r>
          </a:p>
        </p:txBody>
      </p:sp>
      <p:sp>
        <p:nvSpPr>
          <p:cNvPr id="51" name="正方形/長方形 50">
            <a:extLst>
              <a:ext uri="{FF2B5EF4-FFF2-40B4-BE49-F238E27FC236}">
                <a16:creationId xmlns="" xmlns:a16="http://schemas.microsoft.com/office/drawing/2014/main" id="{0B51D63E-21BC-4357-BEB9-6BCC213274AB}"/>
              </a:ext>
            </a:extLst>
          </p:cNvPr>
          <p:cNvSpPr>
            <a:spLocks noChangeAspect="1"/>
          </p:cNvSpPr>
          <p:nvPr/>
        </p:nvSpPr>
        <p:spPr>
          <a:xfrm>
            <a:off x="611189" y="4250009"/>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sp>
        <p:nvSpPr>
          <p:cNvPr id="52" name="正方形/長方形 51">
            <a:extLst>
              <a:ext uri="{FF2B5EF4-FFF2-40B4-BE49-F238E27FC236}">
                <a16:creationId xmlns="" xmlns:a16="http://schemas.microsoft.com/office/drawing/2014/main" id="{C334C881-7972-4587-AB4D-14D6711783CF}"/>
              </a:ext>
            </a:extLst>
          </p:cNvPr>
          <p:cNvSpPr>
            <a:spLocks noChangeAspect="1"/>
          </p:cNvSpPr>
          <p:nvPr/>
        </p:nvSpPr>
        <p:spPr>
          <a:xfrm>
            <a:off x="892274" y="4739490"/>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53" name="テキスト ボックス 52">
            <a:extLst>
              <a:ext uri="{FF2B5EF4-FFF2-40B4-BE49-F238E27FC236}">
                <a16:creationId xmlns="" xmlns:a16="http://schemas.microsoft.com/office/drawing/2014/main" id="{272DC753-A879-4087-9B1C-8D009BD3786E}"/>
              </a:ext>
            </a:extLst>
          </p:cNvPr>
          <p:cNvSpPr txBox="1"/>
          <p:nvPr/>
        </p:nvSpPr>
        <p:spPr>
          <a:xfrm>
            <a:off x="1022404" y="4564034"/>
            <a:ext cx="1313180" cy="430887"/>
          </a:xfrm>
          <a:prstGeom prst="rect">
            <a:avLst/>
          </a:prstGeom>
          <a:noFill/>
        </p:spPr>
        <p:txBody>
          <a:bodyPr wrap="none" rtlCol="0">
            <a:spAutoFit/>
          </a:bodyPr>
          <a:lstStyle/>
          <a:p>
            <a:pPr>
              <a:spcBef>
                <a:spcPct val="0"/>
              </a:spcBef>
              <a:defRPr/>
            </a:pPr>
            <a:r>
              <a:rPr lang="ja-JP" altLang="en-US" sz="2200" dirty="0">
                <a:latin typeface="HGP創英角ｺﾞｼｯｸUB" panose="020B0900000000000000" pitchFamily="50" charset="-128"/>
                <a:ea typeface="HGP創英角ｺﾞｼｯｸUB" panose="020B0900000000000000" pitchFamily="50" charset="-128"/>
                <a:cs typeface="+mj-cs"/>
              </a:rPr>
              <a:t>企業契約</a:t>
            </a:r>
          </a:p>
        </p:txBody>
      </p:sp>
      <p:sp>
        <p:nvSpPr>
          <p:cNvPr id="15"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en-US" altLang="ja-JP" sz="2800" dirty="0"/>
              <a:t>SAS</a:t>
            </a:r>
          </a:p>
        </p:txBody>
      </p:sp>
    </p:spTree>
    <p:extLst>
      <p:ext uri="{BB962C8B-B14F-4D97-AF65-F5344CB8AC3E}">
        <p14:creationId xmlns:p14="http://schemas.microsoft.com/office/powerpoint/2010/main" val="406574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8">
            <a:extLst>
              <a:ext uri="{FF2B5EF4-FFF2-40B4-BE49-F238E27FC236}">
                <a16:creationId xmlns="" xmlns:a16="http://schemas.microsoft.com/office/drawing/2014/main" id="{9C8C1B5F-814B-4B2E-ACA3-B4C4247A2FBE}"/>
              </a:ext>
            </a:extLst>
          </p:cNvPr>
          <p:cNvSpPr txBox="1">
            <a:spLocks/>
          </p:cNvSpPr>
          <p:nvPr/>
        </p:nvSpPr>
        <p:spPr>
          <a:xfrm>
            <a:off x="810345" y="1072020"/>
            <a:ext cx="6569967" cy="540725"/>
          </a:xfrm>
          <a:prstGeom prst="rect">
            <a:avLst/>
          </a:prstGeom>
        </p:spPr>
        <p:txBody>
          <a:bodyPr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latin typeface="HGP創英角ｺﾞｼｯｸUB" panose="020B0900000000000000" pitchFamily="50" charset="-128"/>
                <a:ea typeface="HGP創英角ｺﾞｼｯｸUB" panose="020B0900000000000000" pitchFamily="50" charset="-128"/>
              </a:rPr>
              <a:t>アカデミック向け</a:t>
            </a:r>
          </a:p>
        </p:txBody>
      </p:sp>
      <p:sp>
        <p:nvSpPr>
          <p:cNvPr id="14" name="正方形/長方形 13">
            <a:extLst>
              <a:ext uri="{FF2B5EF4-FFF2-40B4-BE49-F238E27FC236}">
                <a16:creationId xmlns="" xmlns:a16="http://schemas.microsoft.com/office/drawing/2014/main" id="{0B51D63E-21BC-4357-BEB9-6BCC213274AB}"/>
              </a:ext>
            </a:extLst>
          </p:cNvPr>
          <p:cNvSpPr>
            <a:spLocks noChangeAspect="1"/>
          </p:cNvSpPr>
          <p:nvPr/>
        </p:nvSpPr>
        <p:spPr>
          <a:xfrm>
            <a:off x="611189" y="1287197"/>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sp>
        <p:nvSpPr>
          <p:cNvPr id="15" name="正方形/長方形 14">
            <a:extLst>
              <a:ext uri="{FF2B5EF4-FFF2-40B4-BE49-F238E27FC236}">
                <a16:creationId xmlns="" xmlns:a16="http://schemas.microsoft.com/office/drawing/2014/main" id="{C334C881-7972-4587-AB4D-14D6711783CF}"/>
              </a:ext>
            </a:extLst>
          </p:cNvPr>
          <p:cNvSpPr>
            <a:spLocks noChangeAspect="1"/>
          </p:cNvSpPr>
          <p:nvPr/>
        </p:nvSpPr>
        <p:spPr>
          <a:xfrm>
            <a:off x="892274" y="1776678"/>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16" name="テキスト ボックス 15">
            <a:extLst>
              <a:ext uri="{FF2B5EF4-FFF2-40B4-BE49-F238E27FC236}">
                <a16:creationId xmlns="" xmlns:a16="http://schemas.microsoft.com/office/drawing/2014/main" id="{272DC753-A879-4087-9B1C-8D009BD3786E}"/>
              </a:ext>
            </a:extLst>
          </p:cNvPr>
          <p:cNvSpPr txBox="1"/>
          <p:nvPr/>
        </p:nvSpPr>
        <p:spPr>
          <a:xfrm>
            <a:off x="1022404" y="1601222"/>
            <a:ext cx="3113353" cy="430887"/>
          </a:xfrm>
          <a:prstGeom prst="rect">
            <a:avLst/>
          </a:prstGeom>
          <a:noFill/>
        </p:spPr>
        <p:txBody>
          <a:bodyPr wrap="none" rtlCol="0">
            <a:spAutoFit/>
          </a:bodyPr>
          <a:lstStyle/>
          <a:p>
            <a:pPr>
              <a:spcBef>
                <a:spcPct val="0"/>
              </a:spcBef>
              <a:defRPr/>
            </a:pPr>
            <a:r>
              <a:rPr lang="en-US" altLang="ja-JP" sz="2200" dirty="0">
                <a:latin typeface="HGP創英角ｺﾞｼｯｸUB" panose="020B0900000000000000" pitchFamily="50" charset="-128"/>
                <a:ea typeface="HGP創英角ｺﾞｼｯｸUB" panose="020B0900000000000000" pitchFamily="50" charset="-128"/>
                <a:cs typeface="+mj-cs"/>
              </a:rPr>
              <a:t>80,000</a:t>
            </a:r>
            <a:r>
              <a:rPr lang="ja-JP" altLang="en-US" sz="2200" dirty="0">
                <a:latin typeface="HGP創英角ｺﾞｼｯｸUB" panose="020B0900000000000000" pitchFamily="50" charset="-128"/>
                <a:ea typeface="HGP創英角ｺﾞｼｯｸUB" panose="020B0900000000000000" pitchFamily="50" charset="-128"/>
                <a:cs typeface="+mj-cs"/>
              </a:rPr>
              <a:t>円～</a:t>
            </a:r>
            <a:r>
              <a:rPr lang="en-US" altLang="ja-JP" sz="2200" dirty="0">
                <a:latin typeface="HGP創英角ｺﾞｼｯｸUB" panose="020B0900000000000000" pitchFamily="50" charset="-128"/>
                <a:ea typeface="HGP創英角ｺﾞｼｯｸUB" panose="020B0900000000000000" pitchFamily="50" charset="-128"/>
                <a:cs typeface="+mj-cs"/>
              </a:rPr>
              <a:t>200,000</a:t>
            </a:r>
            <a:r>
              <a:rPr lang="ja-JP" altLang="en-US" sz="2200" dirty="0">
                <a:latin typeface="HGP創英角ｺﾞｼｯｸUB" panose="020B0900000000000000" pitchFamily="50" charset="-128"/>
                <a:ea typeface="HGP創英角ｺﾞｼｯｸUB" panose="020B0900000000000000" pitchFamily="50" charset="-128"/>
                <a:cs typeface="+mj-cs"/>
              </a:rPr>
              <a:t>円</a:t>
            </a:r>
          </a:p>
        </p:txBody>
      </p:sp>
      <p:sp>
        <p:nvSpPr>
          <p:cNvPr id="17" name="タイトル 8">
            <a:extLst>
              <a:ext uri="{FF2B5EF4-FFF2-40B4-BE49-F238E27FC236}">
                <a16:creationId xmlns="" xmlns:a16="http://schemas.microsoft.com/office/drawing/2014/main" id="{9C8C1B5F-814B-4B2E-ACA3-B4C4247A2FBE}"/>
              </a:ext>
            </a:extLst>
          </p:cNvPr>
          <p:cNvSpPr txBox="1">
            <a:spLocks/>
          </p:cNvSpPr>
          <p:nvPr/>
        </p:nvSpPr>
        <p:spPr>
          <a:xfrm>
            <a:off x="810345" y="2553426"/>
            <a:ext cx="6569967" cy="540725"/>
          </a:xfrm>
          <a:prstGeom prst="rect">
            <a:avLst/>
          </a:prstGeom>
        </p:spPr>
        <p:txBody>
          <a:bodyPr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latin typeface="HGP創英角ｺﾞｼｯｸUB" panose="020B0900000000000000" pitchFamily="50" charset="-128"/>
                <a:ea typeface="HGP創英角ｺﾞｼｯｸUB" panose="020B0900000000000000" pitchFamily="50" charset="-128"/>
              </a:rPr>
              <a:t>一般向け</a:t>
            </a:r>
          </a:p>
        </p:txBody>
      </p:sp>
      <p:sp>
        <p:nvSpPr>
          <p:cNvPr id="18" name="正方形/長方形 17">
            <a:extLst>
              <a:ext uri="{FF2B5EF4-FFF2-40B4-BE49-F238E27FC236}">
                <a16:creationId xmlns="" xmlns:a16="http://schemas.microsoft.com/office/drawing/2014/main" id="{0B51D63E-21BC-4357-BEB9-6BCC213274AB}"/>
              </a:ext>
            </a:extLst>
          </p:cNvPr>
          <p:cNvSpPr>
            <a:spLocks noChangeAspect="1"/>
          </p:cNvSpPr>
          <p:nvPr/>
        </p:nvSpPr>
        <p:spPr>
          <a:xfrm>
            <a:off x="611189" y="2768603"/>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sp>
        <p:nvSpPr>
          <p:cNvPr id="19" name="正方形/長方形 18">
            <a:extLst>
              <a:ext uri="{FF2B5EF4-FFF2-40B4-BE49-F238E27FC236}">
                <a16:creationId xmlns="" xmlns:a16="http://schemas.microsoft.com/office/drawing/2014/main" id="{C334C881-7972-4587-AB4D-14D6711783CF}"/>
              </a:ext>
            </a:extLst>
          </p:cNvPr>
          <p:cNvSpPr>
            <a:spLocks noChangeAspect="1"/>
          </p:cNvSpPr>
          <p:nvPr/>
        </p:nvSpPr>
        <p:spPr>
          <a:xfrm>
            <a:off x="892274" y="3258084"/>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20" name="テキスト ボックス 19">
            <a:extLst>
              <a:ext uri="{FF2B5EF4-FFF2-40B4-BE49-F238E27FC236}">
                <a16:creationId xmlns="" xmlns:a16="http://schemas.microsoft.com/office/drawing/2014/main" id="{272DC753-A879-4087-9B1C-8D009BD3786E}"/>
              </a:ext>
            </a:extLst>
          </p:cNvPr>
          <p:cNvSpPr txBox="1"/>
          <p:nvPr/>
        </p:nvSpPr>
        <p:spPr>
          <a:xfrm>
            <a:off x="1022404" y="3082628"/>
            <a:ext cx="3291286" cy="430887"/>
          </a:xfrm>
          <a:prstGeom prst="rect">
            <a:avLst/>
          </a:prstGeom>
          <a:noFill/>
        </p:spPr>
        <p:txBody>
          <a:bodyPr wrap="none" rtlCol="0">
            <a:spAutoFit/>
          </a:bodyPr>
          <a:lstStyle/>
          <a:p>
            <a:pPr>
              <a:spcBef>
                <a:spcPct val="0"/>
              </a:spcBef>
              <a:defRPr/>
            </a:pPr>
            <a:r>
              <a:rPr lang="en-US" altLang="ja-JP" sz="2200" dirty="0">
                <a:latin typeface="HGP創英角ｺﾞｼｯｸUB" panose="020B0900000000000000" pitchFamily="50" charset="-128"/>
                <a:ea typeface="HGP創英角ｺﾞｼｯｸUB" panose="020B0900000000000000" pitchFamily="50" charset="-128"/>
                <a:cs typeface="+mj-cs"/>
              </a:rPr>
              <a:t>200,000</a:t>
            </a:r>
            <a:r>
              <a:rPr lang="ja-JP" altLang="en-US" sz="2200" dirty="0">
                <a:latin typeface="HGP創英角ｺﾞｼｯｸUB" panose="020B0900000000000000" pitchFamily="50" charset="-128"/>
                <a:ea typeface="HGP創英角ｺﾞｼｯｸUB" panose="020B0900000000000000" pitchFamily="50" charset="-128"/>
                <a:cs typeface="+mj-cs"/>
              </a:rPr>
              <a:t>円～</a:t>
            </a:r>
            <a:r>
              <a:rPr lang="en-US" altLang="ja-JP" sz="2200" dirty="0">
                <a:latin typeface="HGP創英角ｺﾞｼｯｸUB" panose="020B0900000000000000" pitchFamily="50" charset="-128"/>
                <a:ea typeface="HGP創英角ｺﾞｼｯｸUB" panose="020B0900000000000000" pitchFamily="50" charset="-128"/>
                <a:cs typeface="+mj-cs"/>
              </a:rPr>
              <a:t>300,000</a:t>
            </a:r>
            <a:r>
              <a:rPr lang="ja-JP" altLang="en-US" sz="2200" dirty="0">
                <a:latin typeface="HGP創英角ｺﾞｼｯｸUB" panose="020B0900000000000000" pitchFamily="50" charset="-128"/>
                <a:ea typeface="HGP創英角ｺﾞｼｯｸUB" panose="020B0900000000000000" pitchFamily="50" charset="-128"/>
                <a:cs typeface="+mj-cs"/>
              </a:rPr>
              <a:t>円</a:t>
            </a:r>
          </a:p>
        </p:txBody>
      </p:sp>
      <p:sp>
        <p:nvSpPr>
          <p:cNvPr id="11"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en-US" altLang="ja-JP" sz="2800" dirty="0"/>
              <a:t>STATA</a:t>
            </a:r>
          </a:p>
        </p:txBody>
      </p:sp>
    </p:spTree>
    <p:extLst>
      <p:ext uri="{BB962C8B-B14F-4D97-AF65-F5344CB8AC3E}">
        <p14:creationId xmlns:p14="http://schemas.microsoft.com/office/powerpoint/2010/main" val="1675515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図 26">
            <a:extLst>
              <a:ext uri="{FF2B5EF4-FFF2-40B4-BE49-F238E27FC236}">
                <a16:creationId xmlns="" xmlns:a16="http://schemas.microsoft.com/office/drawing/2014/main" id="{120DD99B-45CD-4D2F-8343-7B4FE460FD26}"/>
              </a:ext>
            </a:extLst>
          </p:cNvPr>
          <p:cNvPicPr>
            <a:picLocks noChangeAspect="1"/>
          </p:cNvPicPr>
          <p:nvPr/>
        </p:nvPicPr>
        <p:blipFill rotWithShape="1">
          <a:blip r:embed="rId3"/>
          <a:srcRect l="1" t="-1" r="32911" b="46941"/>
          <a:stretch/>
        </p:blipFill>
        <p:spPr>
          <a:xfrm>
            <a:off x="6552813" y="872449"/>
            <a:ext cx="1980000" cy="2088000"/>
          </a:xfrm>
          <a:prstGeom prst="rect">
            <a:avLst/>
          </a:prstGeom>
          <a:ln w="3175">
            <a:solidFill>
              <a:schemeClr val="tx1"/>
            </a:solidFill>
          </a:ln>
        </p:spPr>
      </p:pic>
      <p:grpSp>
        <p:nvGrpSpPr>
          <p:cNvPr id="3" name="グループ化 2">
            <a:extLst>
              <a:ext uri="{FF2B5EF4-FFF2-40B4-BE49-F238E27FC236}">
                <a16:creationId xmlns="" xmlns:a16="http://schemas.microsoft.com/office/drawing/2014/main" id="{43D58A96-B727-4312-AC16-4ACE4CD66951}"/>
              </a:ext>
            </a:extLst>
          </p:cNvPr>
          <p:cNvGrpSpPr/>
          <p:nvPr/>
        </p:nvGrpSpPr>
        <p:grpSpPr>
          <a:xfrm>
            <a:off x="3653938" y="872449"/>
            <a:ext cx="1983393" cy="2076069"/>
            <a:chOff x="3653938" y="872449"/>
            <a:chExt cx="1983393" cy="2076069"/>
          </a:xfrm>
        </p:grpSpPr>
        <p:grpSp>
          <p:nvGrpSpPr>
            <p:cNvPr id="8" name="グループ化 7">
              <a:extLst>
                <a:ext uri="{FF2B5EF4-FFF2-40B4-BE49-F238E27FC236}">
                  <a16:creationId xmlns="" xmlns:a16="http://schemas.microsoft.com/office/drawing/2014/main" id="{9FCD7199-5A7A-4642-8C12-30ABD891D125}"/>
                </a:ext>
              </a:extLst>
            </p:cNvPr>
            <p:cNvGrpSpPr/>
            <p:nvPr/>
          </p:nvGrpSpPr>
          <p:grpSpPr>
            <a:xfrm>
              <a:off x="3653938" y="872449"/>
              <a:ext cx="1980000" cy="2076069"/>
              <a:chOff x="3579091" y="872449"/>
              <a:chExt cx="1980000" cy="2076069"/>
            </a:xfrm>
          </p:grpSpPr>
          <p:pic>
            <p:nvPicPr>
              <p:cNvPr id="24" name="図 23">
                <a:extLst>
                  <a:ext uri="{FF2B5EF4-FFF2-40B4-BE49-F238E27FC236}">
                    <a16:creationId xmlns="" xmlns:a16="http://schemas.microsoft.com/office/drawing/2014/main" id="{E70CEF72-4269-49C2-B55C-98EFB7B9E807}"/>
                  </a:ext>
                </a:extLst>
              </p:cNvPr>
              <p:cNvPicPr>
                <a:picLocks noChangeAspect="1"/>
              </p:cNvPicPr>
              <p:nvPr/>
            </p:nvPicPr>
            <p:blipFill rotWithShape="1">
              <a:blip r:embed="rId4"/>
              <a:srcRect t="74325" r="18956"/>
              <a:stretch/>
            </p:blipFill>
            <p:spPr>
              <a:xfrm>
                <a:off x="3579091" y="1932281"/>
                <a:ext cx="1980000" cy="1016237"/>
              </a:xfrm>
              <a:prstGeom prst="rect">
                <a:avLst/>
              </a:prstGeom>
              <a:ln w="6350">
                <a:noFill/>
              </a:ln>
            </p:spPr>
          </p:pic>
          <p:pic>
            <p:nvPicPr>
              <p:cNvPr id="77" name="図 76">
                <a:extLst>
                  <a:ext uri="{FF2B5EF4-FFF2-40B4-BE49-F238E27FC236}">
                    <a16:creationId xmlns="" xmlns:a16="http://schemas.microsoft.com/office/drawing/2014/main" id="{CFC8B51F-98D2-43D4-877F-B54919508CFC}"/>
                  </a:ext>
                </a:extLst>
              </p:cNvPr>
              <p:cNvPicPr>
                <a:picLocks noChangeAspect="1"/>
              </p:cNvPicPr>
              <p:nvPr/>
            </p:nvPicPr>
            <p:blipFill rotWithShape="1">
              <a:blip r:embed="rId4"/>
              <a:srcRect t="-1" r="18956" b="72934"/>
              <a:stretch/>
            </p:blipFill>
            <p:spPr>
              <a:xfrm>
                <a:off x="3579091" y="872449"/>
                <a:ext cx="1980000" cy="1071248"/>
              </a:xfrm>
              <a:prstGeom prst="rect">
                <a:avLst/>
              </a:prstGeom>
              <a:ln w="6350">
                <a:noFill/>
              </a:ln>
            </p:spPr>
          </p:pic>
        </p:grpSp>
        <p:sp>
          <p:nvSpPr>
            <p:cNvPr id="52" name="正方形/長方形 51">
              <a:extLst>
                <a:ext uri="{FF2B5EF4-FFF2-40B4-BE49-F238E27FC236}">
                  <a16:creationId xmlns="" xmlns:a16="http://schemas.microsoft.com/office/drawing/2014/main" id="{A9AAF9C2-B634-4AB4-8061-9E5B04509842}"/>
                </a:ext>
              </a:extLst>
            </p:cNvPr>
            <p:cNvSpPr/>
            <p:nvPr/>
          </p:nvSpPr>
          <p:spPr>
            <a:xfrm>
              <a:off x="3653938" y="872449"/>
              <a:ext cx="1983393" cy="2074893"/>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ndParaRPr>
            </a:p>
          </p:txBody>
        </p:sp>
      </p:grpSp>
      <p:grpSp>
        <p:nvGrpSpPr>
          <p:cNvPr id="4" name="グループ化 3">
            <a:extLst>
              <a:ext uri="{FF2B5EF4-FFF2-40B4-BE49-F238E27FC236}">
                <a16:creationId xmlns="" xmlns:a16="http://schemas.microsoft.com/office/drawing/2014/main" id="{88C30E5F-57EA-4A75-A4F2-9C2D108EA5ED}"/>
              </a:ext>
            </a:extLst>
          </p:cNvPr>
          <p:cNvGrpSpPr/>
          <p:nvPr/>
        </p:nvGrpSpPr>
        <p:grpSpPr>
          <a:xfrm>
            <a:off x="1217691" y="3267075"/>
            <a:ext cx="2858940" cy="1777043"/>
            <a:chOff x="1473541" y="3267075"/>
            <a:chExt cx="2858940" cy="1777043"/>
          </a:xfrm>
        </p:grpSpPr>
        <p:pic>
          <p:nvPicPr>
            <p:cNvPr id="87" name="図 86">
              <a:extLst>
                <a:ext uri="{FF2B5EF4-FFF2-40B4-BE49-F238E27FC236}">
                  <a16:creationId xmlns="" xmlns:a16="http://schemas.microsoft.com/office/drawing/2014/main" id="{1E05F0A6-C9DB-42A0-93C4-E8E0D7913064}"/>
                </a:ext>
              </a:extLst>
            </p:cNvPr>
            <p:cNvPicPr>
              <a:picLocks noChangeAspect="1"/>
            </p:cNvPicPr>
            <p:nvPr/>
          </p:nvPicPr>
          <p:blipFill rotWithShape="1">
            <a:blip r:embed="rId3"/>
            <a:srcRect l="-1" t="24321" r="-29" b="47080"/>
            <a:stretch/>
          </p:blipFill>
          <p:spPr>
            <a:xfrm>
              <a:off x="1473541" y="3267075"/>
              <a:ext cx="2842456" cy="1083634"/>
            </a:xfrm>
            <a:prstGeom prst="rect">
              <a:avLst/>
            </a:prstGeom>
            <a:ln w="6350">
              <a:noFill/>
            </a:ln>
          </p:spPr>
        </p:pic>
        <p:pic>
          <p:nvPicPr>
            <p:cNvPr id="88" name="図 87">
              <a:extLst>
                <a:ext uri="{FF2B5EF4-FFF2-40B4-BE49-F238E27FC236}">
                  <a16:creationId xmlns="" xmlns:a16="http://schemas.microsoft.com/office/drawing/2014/main" id="{1DC5E38D-D6E4-45F2-97DA-93CAF1871487}"/>
                </a:ext>
              </a:extLst>
            </p:cNvPr>
            <p:cNvPicPr>
              <a:picLocks noChangeAspect="1"/>
            </p:cNvPicPr>
            <p:nvPr/>
          </p:nvPicPr>
          <p:blipFill rotWithShape="1">
            <a:blip r:embed="rId3"/>
            <a:srcRect l="-1" t="79885" r="-495" b="-680"/>
            <a:stretch/>
          </p:blipFill>
          <p:spPr>
            <a:xfrm>
              <a:off x="1473541" y="4255255"/>
              <a:ext cx="2858940" cy="788863"/>
            </a:xfrm>
            <a:prstGeom prst="rect">
              <a:avLst/>
            </a:prstGeom>
            <a:ln w="6350">
              <a:noFill/>
            </a:ln>
          </p:spPr>
        </p:pic>
      </p:grpSp>
      <p:sp>
        <p:nvSpPr>
          <p:cNvPr id="29" name="正方形/長方形 28">
            <a:extLst>
              <a:ext uri="{FF2B5EF4-FFF2-40B4-BE49-F238E27FC236}">
                <a16:creationId xmlns="" xmlns:a16="http://schemas.microsoft.com/office/drawing/2014/main" id="{058D3615-9767-419E-89D9-9D8191A14A24}"/>
              </a:ext>
            </a:extLst>
          </p:cNvPr>
          <p:cNvSpPr/>
          <p:nvPr/>
        </p:nvSpPr>
        <p:spPr>
          <a:xfrm>
            <a:off x="6540925" y="2443466"/>
            <a:ext cx="1035693" cy="216000"/>
          </a:xfrm>
          <a:prstGeom prst="rect">
            <a:avLst/>
          </a:prstGeom>
          <a:noFill/>
          <a:ln w="28575">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endParaRPr>
          </a:p>
        </p:txBody>
      </p:sp>
      <p:pic>
        <p:nvPicPr>
          <p:cNvPr id="32" name="図 31">
            <a:extLst>
              <a:ext uri="{FF2B5EF4-FFF2-40B4-BE49-F238E27FC236}">
                <a16:creationId xmlns="" xmlns:a16="http://schemas.microsoft.com/office/drawing/2014/main" id="{04A5BF62-66CB-476D-99B1-AFEBD9F4AA87}"/>
              </a:ext>
            </a:extLst>
          </p:cNvPr>
          <p:cNvPicPr>
            <a:picLocks noChangeAspect="1"/>
          </p:cNvPicPr>
          <p:nvPr/>
        </p:nvPicPr>
        <p:blipFill rotWithShape="1">
          <a:blip r:embed="rId5"/>
          <a:srcRect l="1" r="666" b="4285"/>
          <a:stretch/>
        </p:blipFill>
        <p:spPr>
          <a:xfrm>
            <a:off x="5083682" y="3247179"/>
            <a:ext cx="2952000" cy="1768669"/>
          </a:xfrm>
          <a:prstGeom prst="rect">
            <a:avLst/>
          </a:prstGeom>
          <a:ln w="6350">
            <a:solidFill>
              <a:schemeClr val="tx1"/>
            </a:solidFill>
          </a:ln>
        </p:spPr>
      </p:pic>
      <p:sp>
        <p:nvSpPr>
          <p:cNvPr id="34" name="正方形/長方形 33">
            <a:extLst>
              <a:ext uri="{FF2B5EF4-FFF2-40B4-BE49-F238E27FC236}">
                <a16:creationId xmlns="" xmlns:a16="http://schemas.microsoft.com/office/drawing/2014/main" id="{732843AF-4A12-43C8-B5AF-05F5A5962541}"/>
              </a:ext>
            </a:extLst>
          </p:cNvPr>
          <p:cNvSpPr/>
          <p:nvPr/>
        </p:nvSpPr>
        <p:spPr>
          <a:xfrm>
            <a:off x="5080000" y="4039255"/>
            <a:ext cx="1551260" cy="216000"/>
          </a:xfrm>
          <a:prstGeom prst="rect">
            <a:avLst/>
          </a:prstGeom>
          <a:noFill/>
          <a:ln w="28575">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endParaRPr>
          </a:p>
        </p:txBody>
      </p:sp>
      <p:pic>
        <p:nvPicPr>
          <p:cNvPr id="22" name="コンテンツ プレースホルダー 3">
            <a:extLst>
              <a:ext uri="{FF2B5EF4-FFF2-40B4-BE49-F238E27FC236}">
                <a16:creationId xmlns="" xmlns:a16="http://schemas.microsoft.com/office/drawing/2014/main" id="{AD0AFB37-353C-4208-B381-8C748F5A3530}"/>
              </a:ext>
            </a:extLst>
          </p:cNvPr>
          <p:cNvPicPr>
            <a:picLocks noChangeAspect="1"/>
          </p:cNvPicPr>
          <p:nvPr/>
        </p:nvPicPr>
        <p:blipFill rotWithShape="1">
          <a:blip r:embed="rId6"/>
          <a:srcRect l="1" r="40936" b="14457"/>
          <a:stretch/>
        </p:blipFill>
        <p:spPr>
          <a:xfrm>
            <a:off x="799487" y="872449"/>
            <a:ext cx="1980000" cy="2088000"/>
          </a:xfrm>
          <a:prstGeom prst="rect">
            <a:avLst/>
          </a:prstGeom>
          <a:ln w="6350">
            <a:solidFill>
              <a:schemeClr val="tx1"/>
            </a:solidFill>
          </a:ln>
        </p:spPr>
      </p:pic>
      <p:sp>
        <p:nvSpPr>
          <p:cNvPr id="9" name="正方形/長方形 8">
            <a:extLst>
              <a:ext uri="{FF2B5EF4-FFF2-40B4-BE49-F238E27FC236}">
                <a16:creationId xmlns="" xmlns:a16="http://schemas.microsoft.com/office/drawing/2014/main" id="{61938E7B-2B75-4246-BE92-72619B909CE2}"/>
              </a:ext>
            </a:extLst>
          </p:cNvPr>
          <p:cNvSpPr/>
          <p:nvPr/>
        </p:nvSpPr>
        <p:spPr>
          <a:xfrm>
            <a:off x="798267" y="1095076"/>
            <a:ext cx="576000" cy="216000"/>
          </a:xfrm>
          <a:prstGeom prst="rect">
            <a:avLst/>
          </a:prstGeom>
          <a:noFill/>
          <a:ln w="28575">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endParaRPr>
          </a:p>
        </p:txBody>
      </p:sp>
      <p:sp>
        <p:nvSpPr>
          <p:cNvPr id="26" name="正方形/長方形 25">
            <a:extLst>
              <a:ext uri="{FF2B5EF4-FFF2-40B4-BE49-F238E27FC236}">
                <a16:creationId xmlns="" xmlns:a16="http://schemas.microsoft.com/office/drawing/2014/main" id="{072BBC76-DDFA-463A-85E5-A67D733A81D1}"/>
              </a:ext>
            </a:extLst>
          </p:cNvPr>
          <p:cNvSpPr/>
          <p:nvPr/>
        </p:nvSpPr>
        <p:spPr>
          <a:xfrm>
            <a:off x="3641959" y="2677251"/>
            <a:ext cx="834699" cy="216000"/>
          </a:xfrm>
          <a:prstGeom prst="rect">
            <a:avLst/>
          </a:prstGeom>
          <a:noFill/>
          <a:ln w="28575">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endParaRPr>
          </a:p>
        </p:txBody>
      </p:sp>
      <p:grpSp>
        <p:nvGrpSpPr>
          <p:cNvPr id="5" name="グループ化 4">
            <a:extLst>
              <a:ext uri="{FF2B5EF4-FFF2-40B4-BE49-F238E27FC236}">
                <a16:creationId xmlns="" xmlns:a16="http://schemas.microsoft.com/office/drawing/2014/main" id="{BE1717E0-0829-4650-A9E0-320AF8E63101}"/>
              </a:ext>
            </a:extLst>
          </p:cNvPr>
          <p:cNvGrpSpPr/>
          <p:nvPr/>
        </p:nvGrpSpPr>
        <p:grpSpPr>
          <a:xfrm>
            <a:off x="3461921" y="1624759"/>
            <a:ext cx="2432809" cy="202996"/>
            <a:chOff x="3387074" y="1624759"/>
            <a:chExt cx="2432809" cy="202996"/>
          </a:xfrm>
        </p:grpSpPr>
        <p:sp>
          <p:nvSpPr>
            <p:cNvPr id="37" name="フリーフォーム: 図形 36">
              <a:extLst>
                <a:ext uri="{FF2B5EF4-FFF2-40B4-BE49-F238E27FC236}">
                  <a16:creationId xmlns="" xmlns:a16="http://schemas.microsoft.com/office/drawing/2014/main" id="{4575A978-4C14-4EBB-9435-94C562ECCEF6}"/>
                </a:ext>
              </a:extLst>
            </p:cNvPr>
            <p:cNvSpPr/>
            <p:nvPr/>
          </p:nvSpPr>
          <p:spPr>
            <a:xfrm>
              <a:off x="3393383" y="1629470"/>
              <a:ext cx="2426500" cy="198285"/>
            </a:xfrm>
            <a:custGeom>
              <a:avLst/>
              <a:gdLst>
                <a:gd name="connsiteX0" fmla="*/ 82203 w 2169974"/>
                <a:gd name="connsiteY0" fmla="*/ 51598 h 248060"/>
                <a:gd name="connsiteX1" fmla="*/ 777528 w 2169974"/>
                <a:gd name="connsiteY1" fmla="*/ 3973 h 248060"/>
                <a:gd name="connsiteX2" fmla="*/ 1545878 w 2169974"/>
                <a:gd name="connsiteY2" fmla="*/ 146848 h 248060"/>
                <a:gd name="connsiteX3" fmla="*/ 2098328 w 2169974"/>
                <a:gd name="connsiteY3" fmla="*/ 80173 h 248060"/>
                <a:gd name="connsiteX4" fmla="*/ 2091978 w 2169974"/>
                <a:gd name="connsiteY4" fmla="*/ 188123 h 248060"/>
                <a:gd name="connsiteX5" fmla="*/ 1447453 w 2169974"/>
                <a:gd name="connsiteY5" fmla="*/ 245273 h 248060"/>
                <a:gd name="connsiteX6" fmla="*/ 650528 w 2169974"/>
                <a:gd name="connsiteY6" fmla="*/ 102398 h 248060"/>
                <a:gd name="connsiteX7" fmla="*/ 75853 w 2169974"/>
                <a:gd name="connsiteY7" fmla="*/ 175423 h 248060"/>
                <a:gd name="connsiteX8" fmla="*/ 82203 w 2169974"/>
                <a:gd name="connsiteY8" fmla="*/ 51598 h 248060"/>
                <a:gd name="connsiteX0" fmla="*/ 45957 w 2133728"/>
                <a:gd name="connsiteY0" fmla="*/ 50173 h 246635"/>
                <a:gd name="connsiteX1" fmla="*/ 741282 w 2133728"/>
                <a:gd name="connsiteY1" fmla="*/ 2548 h 246635"/>
                <a:gd name="connsiteX2" fmla="*/ 1509632 w 2133728"/>
                <a:gd name="connsiteY2" fmla="*/ 145423 h 246635"/>
                <a:gd name="connsiteX3" fmla="*/ 2062082 w 2133728"/>
                <a:gd name="connsiteY3" fmla="*/ 78748 h 246635"/>
                <a:gd name="connsiteX4" fmla="*/ 2055732 w 2133728"/>
                <a:gd name="connsiteY4" fmla="*/ 186698 h 246635"/>
                <a:gd name="connsiteX5" fmla="*/ 1411207 w 2133728"/>
                <a:gd name="connsiteY5" fmla="*/ 243848 h 246635"/>
                <a:gd name="connsiteX6" fmla="*/ 614282 w 2133728"/>
                <a:gd name="connsiteY6" fmla="*/ 100973 h 246635"/>
                <a:gd name="connsiteX7" fmla="*/ 39607 w 2133728"/>
                <a:gd name="connsiteY7" fmla="*/ 173998 h 246635"/>
                <a:gd name="connsiteX8" fmla="*/ 45957 w 2133728"/>
                <a:gd name="connsiteY8" fmla="*/ 50173 h 246635"/>
                <a:gd name="connsiteX0" fmla="*/ 6356 w 2094127"/>
                <a:gd name="connsiteY0" fmla="*/ 50173 h 246635"/>
                <a:gd name="connsiteX1" fmla="*/ 701681 w 2094127"/>
                <a:gd name="connsiteY1" fmla="*/ 2548 h 246635"/>
                <a:gd name="connsiteX2" fmla="*/ 1470031 w 2094127"/>
                <a:gd name="connsiteY2" fmla="*/ 145423 h 246635"/>
                <a:gd name="connsiteX3" fmla="*/ 2022481 w 2094127"/>
                <a:gd name="connsiteY3" fmla="*/ 78748 h 246635"/>
                <a:gd name="connsiteX4" fmla="*/ 2016131 w 2094127"/>
                <a:gd name="connsiteY4" fmla="*/ 186698 h 246635"/>
                <a:gd name="connsiteX5" fmla="*/ 1371606 w 2094127"/>
                <a:gd name="connsiteY5" fmla="*/ 243848 h 246635"/>
                <a:gd name="connsiteX6" fmla="*/ 574681 w 2094127"/>
                <a:gd name="connsiteY6" fmla="*/ 100973 h 246635"/>
                <a:gd name="connsiteX7" fmla="*/ 6 w 2094127"/>
                <a:gd name="connsiteY7" fmla="*/ 173998 h 246635"/>
                <a:gd name="connsiteX8" fmla="*/ 6356 w 2094127"/>
                <a:gd name="connsiteY8" fmla="*/ 50173 h 246635"/>
                <a:gd name="connsiteX0" fmla="*/ 49743 w 2132752"/>
                <a:gd name="connsiteY0" fmla="*/ 77178 h 245065"/>
                <a:gd name="connsiteX1" fmla="*/ 740306 w 2132752"/>
                <a:gd name="connsiteY1" fmla="*/ 978 h 245065"/>
                <a:gd name="connsiteX2" fmla="*/ 1508656 w 2132752"/>
                <a:gd name="connsiteY2" fmla="*/ 143853 h 245065"/>
                <a:gd name="connsiteX3" fmla="*/ 2061106 w 2132752"/>
                <a:gd name="connsiteY3" fmla="*/ 77178 h 245065"/>
                <a:gd name="connsiteX4" fmla="*/ 2054756 w 2132752"/>
                <a:gd name="connsiteY4" fmla="*/ 185128 h 245065"/>
                <a:gd name="connsiteX5" fmla="*/ 1410231 w 2132752"/>
                <a:gd name="connsiteY5" fmla="*/ 242278 h 245065"/>
                <a:gd name="connsiteX6" fmla="*/ 613306 w 2132752"/>
                <a:gd name="connsiteY6" fmla="*/ 99403 h 245065"/>
                <a:gd name="connsiteX7" fmla="*/ 38631 w 2132752"/>
                <a:gd name="connsiteY7" fmla="*/ 172428 h 245065"/>
                <a:gd name="connsiteX8" fmla="*/ 49743 w 2132752"/>
                <a:gd name="connsiteY8" fmla="*/ 77178 h 245065"/>
                <a:gd name="connsiteX0" fmla="*/ 53123 w 2131369"/>
                <a:gd name="connsiteY0" fmla="*/ 56807 h 246125"/>
                <a:gd name="connsiteX1" fmla="*/ 738923 w 2131369"/>
                <a:gd name="connsiteY1" fmla="*/ 2038 h 246125"/>
                <a:gd name="connsiteX2" fmla="*/ 1507273 w 2131369"/>
                <a:gd name="connsiteY2" fmla="*/ 144913 h 246125"/>
                <a:gd name="connsiteX3" fmla="*/ 2059723 w 2131369"/>
                <a:gd name="connsiteY3" fmla="*/ 78238 h 246125"/>
                <a:gd name="connsiteX4" fmla="*/ 2053373 w 2131369"/>
                <a:gd name="connsiteY4" fmla="*/ 186188 h 246125"/>
                <a:gd name="connsiteX5" fmla="*/ 1408848 w 2131369"/>
                <a:gd name="connsiteY5" fmla="*/ 243338 h 246125"/>
                <a:gd name="connsiteX6" fmla="*/ 611923 w 2131369"/>
                <a:gd name="connsiteY6" fmla="*/ 100463 h 246125"/>
                <a:gd name="connsiteX7" fmla="*/ 37248 w 2131369"/>
                <a:gd name="connsiteY7" fmla="*/ 173488 h 246125"/>
                <a:gd name="connsiteX8" fmla="*/ 53123 w 2131369"/>
                <a:gd name="connsiteY8" fmla="*/ 56807 h 246125"/>
                <a:gd name="connsiteX0" fmla="*/ 53123 w 2131369"/>
                <a:gd name="connsiteY0" fmla="*/ 64930 h 254248"/>
                <a:gd name="connsiteX1" fmla="*/ 738923 w 2131369"/>
                <a:gd name="connsiteY1" fmla="*/ 10161 h 254248"/>
                <a:gd name="connsiteX2" fmla="*/ 1507273 w 2131369"/>
                <a:gd name="connsiteY2" fmla="*/ 153036 h 254248"/>
                <a:gd name="connsiteX3" fmla="*/ 2059723 w 2131369"/>
                <a:gd name="connsiteY3" fmla="*/ 86361 h 254248"/>
                <a:gd name="connsiteX4" fmla="*/ 2053373 w 2131369"/>
                <a:gd name="connsiteY4" fmla="*/ 194311 h 254248"/>
                <a:gd name="connsiteX5" fmla="*/ 1408848 w 2131369"/>
                <a:gd name="connsiteY5" fmla="*/ 251461 h 254248"/>
                <a:gd name="connsiteX6" fmla="*/ 611923 w 2131369"/>
                <a:gd name="connsiteY6" fmla="*/ 108586 h 254248"/>
                <a:gd name="connsiteX7" fmla="*/ 37248 w 2131369"/>
                <a:gd name="connsiteY7" fmla="*/ 181611 h 254248"/>
                <a:gd name="connsiteX8" fmla="*/ 53123 w 2131369"/>
                <a:gd name="connsiteY8" fmla="*/ 64930 h 254248"/>
                <a:gd name="connsiteX0" fmla="*/ 15878 w 2094124"/>
                <a:gd name="connsiteY0" fmla="*/ 64930 h 254248"/>
                <a:gd name="connsiteX1" fmla="*/ 701678 w 2094124"/>
                <a:gd name="connsiteY1" fmla="*/ 10161 h 254248"/>
                <a:gd name="connsiteX2" fmla="*/ 1470028 w 2094124"/>
                <a:gd name="connsiteY2" fmla="*/ 153036 h 254248"/>
                <a:gd name="connsiteX3" fmla="*/ 2022478 w 2094124"/>
                <a:gd name="connsiteY3" fmla="*/ 86361 h 254248"/>
                <a:gd name="connsiteX4" fmla="*/ 2016128 w 2094124"/>
                <a:gd name="connsiteY4" fmla="*/ 194311 h 254248"/>
                <a:gd name="connsiteX5" fmla="*/ 1371603 w 2094124"/>
                <a:gd name="connsiteY5" fmla="*/ 251461 h 254248"/>
                <a:gd name="connsiteX6" fmla="*/ 574678 w 2094124"/>
                <a:gd name="connsiteY6" fmla="*/ 108586 h 254248"/>
                <a:gd name="connsiteX7" fmla="*/ 3 w 2094124"/>
                <a:gd name="connsiteY7" fmla="*/ 181611 h 254248"/>
                <a:gd name="connsiteX8" fmla="*/ 15878 w 2094124"/>
                <a:gd name="connsiteY8" fmla="*/ 64930 h 254248"/>
                <a:gd name="connsiteX0" fmla="*/ 44712 w 2122958"/>
                <a:gd name="connsiteY0" fmla="*/ 67408 h 256726"/>
                <a:gd name="connsiteX1" fmla="*/ 730512 w 2122958"/>
                <a:gd name="connsiteY1" fmla="*/ 12639 h 256726"/>
                <a:gd name="connsiteX2" fmla="*/ 1498862 w 2122958"/>
                <a:gd name="connsiteY2" fmla="*/ 155514 h 256726"/>
                <a:gd name="connsiteX3" fmla="*/ 2051312 w 2122958"/>
                <a:gd name="connsiteY3" fmla="*/ 88839 h 256726"/>
                <a:gd name="connsiteX4" fmla="*/ 2044962 w 2122958"/>
                <a:gd name="connsiteY4" fmla="*/ 196789 h 256726"/>
                <a:gd name="connsiteX5" fmla="*/ 1400437 w 2122958"/>
                <a:gd name="connsiteY5" fmla="*/ 253939 h 256726"/>
                <a:gd name="connsiteX6" fmla="*/ 603512 w 2122958"/>
                <a:gd name="connsiteY6" fmla="*/ 111064 h 256726"/>
                <a:gd name="connsiteX7" fmla="*/ 64556 w 2122958"/>
                <a:gd name="connsiteY7" fmla="*/ 172182 h 256726"/>
                <a:gd name="connsiteX8" fmla="*/ 44712 w 2122958"/>
                <a:gd name="connsiteY8" fmla="*/ 67408 h 256726"/>
                <a:gd name="connsiteX0" fmla="*/ 53032 w 2131278"/>
                <a:gd name="connsiteY0" fmla="*/ 67543 h 256861"/>
                <a:gd name="connsiteX1" fmla="*/ 738832 w 2131278"/>
                <a:gd name="connsiteY1" fmla="*/ 12774 h 256861"/>
                <a:gd name="connsiteX2" fmla="*/ 1507182 w 2131278"/>
                <a:gd name="connsiteY2" fmla="*/ 155649 h 256861"/>
                <a:gd name="connsiteX3" fmla="*/ 2059632 w 2131278"/>
                <a:gd name="connsiteY3" fmla="*/ 88974 h 256861"/>
                <a:gd name="connsiteX4" fmla="*/ 2053282 w 2131278"/>
                <a:gd name="connsiteY4" fmla="*/ 196924 h 256861"/>
                <a:gd name="connsiteX5" fmla="*/ 1408757 w 2131278"/>
                <a:gd name="connsiteY5" fmla="*/ 254074 h 256861"/>
                <a:gd name="connsiteX6" fmla="*/ 611832 w 2131278"/>
                <a:gd name="connsiteY6" fmla="*/ 111199 h 256861"/>
                <a:gd name="connsiteX7" fmla="*/ 46682 w 2131278"/>
                <a:gd name="connsiteY7" fmla="*/ 179461 h 256861"/>
                <a:gd name="connsiteX8" fmla="*/ 53032 w 2131278"/>
                <a:gd name="connsiteY8" fmla="*/ 67543 h 256861"/>
                <a:gd name="connsiteX0" fmla="*/ 6357 w 2084603"/>
                <a:gd name="connsiteY0" fmla="*/ 64871 h 254189"/>
                <a:gd name="connsiteX1" fmla="*/ 692157 w 2084603"/>
                <a:gd name="connsiteY1" fmla="*/ 10102 h 254189"/>
                <a:gd name="connsiteX2" fmla="*/ 1460507 w 2084603"/>
                <a:gd name="connsiteY2" fmla="*/ 152977 h 254189"/>
                <a:gd name="connsiteX3" fmla="*/ 2012957 w 2084603"/>
                <a:gd name="connsiteY3" fmla="*/ 86302 h 254189"/>
                <a:gd name="connsiteX4" fmla="*/ 2006607 w 2084603"/>
                <a:gd name="connsiteY4" fmla="*/ 194252 h 254189"/>
                <a:gd name="connsiteX5" fmla="*/ 1362082 w 2084603"/>
                <a:gd name="connsiteY5" fmla="*/ 251402 h 254189"/>
                <a:gd name="connsiteX6" fmla="*/ 565157 w 2084603"/>
                <a:gd name="connsiteY6" fmla="*/ 108527 h 254189"/>
                <a:gd name="connsiteX7" fmla="*/ 7 w 2084603"/>
                <a:gd name="connsiteY7" fmla="*/ 176789 h 254189"/>
                <a:gd name="connsiteX8" fmla="*/ 6357 w 2084603"/>
                <a:gd name="connsiteY8" fmla="*/ 64871 h 254189"/>
                <a:gd name="connsiteX0" fmla="*/ 6357 w 2101222"/>
                <a:gd name="connsiteY0" fmla="*/ 64871 h 254189"/>
                <a:gd name="connsiteX1" fmla="*/ 692157 w 2101222"/>
                <a:gd name="connsiteY1" fmla="*/ 10102 h 254189"/>
                <a:gd name="connsiteX2" fmla="*/ 1460507 w 2101222"/>
                <a:gd name="connsiteY2" fmla="*/ 152977 h 254189"/>
                <a:gd name="connsiteX3" fmla="*/ 2012957 w 2101222"/>
                <a:gd name="connsiteY3" fmla="*/ 86302 h 254189"/>
                <a:gd name="connsiteX4" fmla="*/ 2006607 w 2101222"/>
                <a:gd name="connsiteY4" fmla="*/ 194252 h 254189"/>
                <a:gd name="connsiteX5" fmla="*/ 1362082 w 2101222"/>
                <a:gd name="connsiteY5" fmla="*/ 251402 h 254189"/>
                <a:gd name="connsiteX6" fmla="*/ 565157 w 2101222"/>
                <a:gd name="connsiteY6" fmla="*/ 108527 h 254189"/>
                <a:gd name="connsiteX7" fmla="*/ 7 w 2101222"/>
                <a:gd name="connsiteY7" fmla="*/ 176789 h 254189"/>
                <a:gd name="connsiteX8" fmla="*/ 6357 w 2101222"/>
                <a:gd name="connsiteY8" fmla="*/ 64871 h 254189"/>
                <a:gd name="connsiteX0" fmla="*/ 6357 w 2056648"/>
                <a:gd name="connsiteY0" fmla="*/ 64871 h 254189"/>
                <a:gd name="connsiteX1" fmla="*/ 692157 w 2056648"/>
                <a:gd name="connsiteY1" fmla="*/ 10102 h 254189"/>
                <a:gd name="connsiteX2" fmla="*/ 1460507 w 2056648"/>
                <a:gd name="connsiteY2" fmla="*/ 152977 h 254189"/>
                <a:gd name="connsiteX3" fmla="*/ 2012957 w 2056648"/>
                <a:gd name="connsiteY3" fmla="*/ 86302 h 254189"/>
                <a:gd name="connsiteX4" fmla="*/ 2006607 w 2056648"/>
                <a:gd name="connsiteY4" fmla="*/ 194252 h 254189"/>
                <a:gd name="connsiteX5" fmla="*/ 1362082 w 2056648"/>
                <a:gd name="connsiteY5" fmla="*/ 251402 h 254189"/>
                <a:gd name="connsiteX6" fmla="*/ 565157 w 2056648"/>
                <a:gd name="connsiteY6" fmla="*/ 108527 h 254189"/>
                <a:gd name="connsiteX7" fmla="*/ 7 w 2056648"/>
                <a:gd name="connsiteY7" fmla="*/ 176789 h 254189"/>
                <a:gd name="connsiteX8" fmla="*/ 6357 w 2056648"/>
                <a:gd name="connsiteY8" fmla="*/ 64871 h 254189"/>
                <a:gd name="connsiteX0" fmla="*/ 6357 w 2012976"/>
                <a:gd name="connsiteY0" fmla="*/ 64871 h 253378"/>
                <a:gd name="connsiteX1" fmla="*/ 692157 w 2012976"/>
                <a:gd name="connsiteY1" fmla="*/ 10102 h 253378"/>
                <a:gd name="connsiteX2" fmla="*/ 1460507 w 2012976"/>
                <a:gd name="connsiteY2" fmla="*/ 152977 h 253378"/>
                <a:gd name="connsiteX3" fmla="*/ 2012957 w 2012976"/>
                <a:gd name="connsiteY3" fmla="*/ 86302 h 253378"/>
                <a:gd name="connsiteX4" fmla="*/ 2006607 w 2012976"/>
                <a:gd name="connsiteY4" fmla="*/ 194252 h 253378"/>
                <a:gd name="connsiteX5" fmla="*/ 1362082 w 2012976"/>
                <a:gd name="connsiteY5" fmla="*/ 251402 h 253378"/>
                <a:gd name="connsiteX6" fmla="*/ 565157 w 2012976"/>
                <a:gd name="connsiteY6" fmla="*/ 108527 h 253378"/>
                <a:gd name="connsiteX7" fmla="*/ 7 w 2012976"/>
                <a:gd name="connsiteY7" fmla="*/ 176789 h 253378"/>
                <a:gd name="connsiteX8" fmla="*/ 6357 w 2012976"/>
                <a:gd name="connsiteY8" fmla="*/ 64871 h 253378"/>
                <a:gd name="connsiteX0" fmla="*/ 6357 w 2012976"/>
                <a:gd name="connsiteY0" fmla="*/ 64871 h 274388"/>
                <a:gd name="connsiteX1" fmla="*/ 692157 w 2012976"/>
                <a:gd name="connsiteY1" fmla="*/ 10102 h 274388"/>
                <a:gd name="connsiteX2" fmla="*/ 1460507 w 2012976"/>
                <a:gd name="connsiteY2" fmla="*/ 152977 h 274388"/>
                <a:gd name="connsiteX3" fmla="*/ 2012957 w 2012976"/>
                <a:gd name="connsiteY3" fmla="*/ 86302 h 274388"/>
                <a:gd name="connsiteX4" fmla="*/ 2006607 w 2012976"/>
                <a:gd name="connsiteY4" fmla="*/ 194252 h 274388"/>
                <a:gd name="connsiteX5" fmla="*/ 1362082 w 2012976"/>
                <a:gd name="connsiteY5" fmla="*/ 251402 h 274388"/>
                <a:gd name="connsiteX6" fmla="*/ 565157 w 2012976"/>
                <a:gd name="connsiteY6" fmla="*/ 108527 h 274388"/>
                <a:gd name="connsiteX7" fmla="*/ 7 w 2012976"/>
                <a:gd name="connsiteY7" fmla="*/ 176789 h 274388"/>
                <a:gd name="connsiteX8" fmla="*/ 6357 w 2012976"/>
                <a:gd name="connsiteY8" fmla="*/ 64871 h 274388"/>
                <a:gd name="connsiteX0" fmla="*/ 6357 w 2012976"/>
                <a:gd name="connsiteY0" fmla="*/ 64871 h 274388"/>
                <a:gd name="connsiteX1" fmla="*/ 692157 w 2012976"/>
                <a:gd name="connsiteY1" fmla="*/ 10102 h 274388"/>
                <a:gd name="connsiteX2" fmla="*/ 1460507 w 2012976"/>
                <a:gd name="connsiteY2" fmla="*/ 152977 h 274388"/>
                <a:gd name="connsiteX3" fmla="*/ 2012957 w 2012976"/>
                <a:gd name="connsiteY3" fmla="*/ 86302 h 274388"/>
                <a:gd name="connsiteX4" fmla="*/ 2006607 w 2012976"/>
                <a:gd name="connsiteY4" fmla="*/ 194252 h 274388"/>
                <a:gd name="connsiteX5" fmla="*/ 1362082 w 2012976"/>
                <a:gd name="connsiteY5" fmla="*/ 251402 h 274388"/>
                <a:gd name="connsiteX6" fmla="*/ 565157 w 2012976"/>
                <a:gd name="connsiteY6" fmla="*/ 108527 h 274388"/>
                <a:gd name="connsiteX7" fmla="*/ 7 w 2012976"/>
                <a:gd name="connsiteY7" fmla="*/ 176789 h 274388"/>
                <a:gd name="connsiteX8" fmla="*/ 6357 w 2012976"/>
                <a:gd name="connsiteY8" fmla="*/ 64871 h 274388"/>
                <a:gd name="connsiteX0" fmla="*/ 54053 w 2060672"/>
                <a:gd name="connsiteY0" fmla="*/ 144028 h 353545"/>
                <a:gd name="connsiteX1" fmla="*/ 753664 w 2060672"/>
                <a:gd name="connsiteY1" fmla="*/ 7575 h 353545"/>
                <a:gd name="connsiteX2" fmla="*/ 1508203 w 2060672"/>
                <a:gd name="connsiteY2" fmla="*/ 232134 h 353545"/>
                <a:gd name="connsiteX3" fmla="*/ 2060653 w 2060672"/>
                <a:gd name="connsiteY3" fmla="*/ 165459 h 353545"/>
                <a:gd name="connsiteX4" fmla="*/ 2054303 w 2060672"/>
                <a:gd name="connsiteY4" fmla="*/ 273409 h 353545"/>
                <a:gd name="connsiteX5" fmla="*/ 1409778 w 2060672"/>
                <a:gd name="connsiteY5" fmla="*/ 330559 h 353545"/>
                <a:gd name="connsiteX6" fmla="*/ 612853 w 2060672"/>
                <a:gd name="connsiteY6" fmla="*/ 187684 h 353545"/>
                <a:gd name="connsiteX7" fmla="*/ 47703 w 2060672"/>
                <a:gd name="connsiteY7" fmla="*/ 255946 h 353545"/>
                <a:gd name="connsiteX8" fmla="*/ 54053 w 2060672"/>
                <a:gd name="connsiteY8" fmla="*/ 144028 h 353545"/>
                <a:gd name="connsiteX0" fmla="*/ 85800 w 2092419"/>
                <a:gd name="connsiteY0" fmla="*/ 144028 h 339362"/>
                <a:gd name="connsiteX1" fmla="*/ 785411 w 2092419"/>
                <a:gd name="connsiteY1" fmla="*/ 7575 h 339362"/>
                <a:gd name="connsiteX2" fmla="*/ 1539950 w 2092419"/>
                <a:gd name="connsiteY2" fmla="*/ 232134 h 339362"/>
                <a:gd name="connsiteX3" fmla="*/ 2092400 w 2092419"/>
                <a:gd name="connsiteY3" fmla="*/ 165459 h 339362"/>
                <a:gd name="connsiteX4" fmla="*/ 2086050 w 2092419"/>
                <a:gd name="connsiteY4" fmla="*/ 273409 h 339362"/>
                <a:gd name="connsiteX5" fmla="*/ 1441525 w 2092419"/>
                <a:gd name="connsiteY5" fmla="*/ 330559 h 339362"/>
                <a:gd name="connsiteX6" fmla="*/ 701819 w 2092419"/>
                <a:gd name="connsiteY6" fmla="*/ 52592 h 339362"/>
                <a:gd name="connsiteX7" fmla="*/ 79450 w 2092419"/>
                <a:gd name="connsiteY7" fmla="*/ 255946 h 339362"/>
                <a:gd name="connsiteX8" fmla="*/ 85800 w 2092419"/>
                <a:gd name="connsiteY8" fmla="*/ 144028 h 339362"/>
                <a:gd name="connsiteX0" fmla="*/ 107394 w 2070605"/>
                <a:gd name="connsiteY0" fmla="*/ 174513 h 332147"/>
                <a:gd name="connsiteX1" fmla="*/ 763597 w 2070605"/>
                <a:gd name="connsiteY1" fmla="*/ 360 h 332147"/>
                <a:gd name="connsiteX2" fmla="*/ 1518136 w 2070605"/>
                <a:gd name="connsiteY2" fmla="*/ 224919 h 332147"/>
                <a:gd name="connsiteX3" fmla="*/ 2070586 w 2070605"/>
                <a:gd name="connsiteY3" fmla="*/ 158244 h 332147"/>
                <a:gd name="connsiteX4" fmla="*/ 2064236 w 2070605"/>
                <a:gd name="connsiteY4" fmla="*/ 266194 h 332147"/>
                <a:gd name="connsiteX5" fmla="*/ 1419711 w 2070605"/>
                <a:gd name="connsiteY5" fmla="*/ 323344 h 332147"/>
                <a:gd name="connsiteX6" fmla="*/ 680005 w 2070605"/>
                <a:gd name="connsiteY6" fmla="*/ 45377 h 332147"/>
                <a:gd name="connsiteX7" fmla="*/ 57636 w 2070605"/>
                <a:gd name="connsiteY7" fmla="*/ 248731 h 332147"/>
                <a:gd name="connsiteX8" fmla="*/ 107394 w 2070605"/>
                <a:gd name="connsiteY8" fmla="*/ 174513 h 332147"/>
                <a:gd name="connsiteX0" fmla="*/ 110399 w 2073610"/>
                <a:gd name="connsiteY0" fmla="*/ 174633 h 332267"/>
                <a:gd name="connsiteX1" fmla="*/ 766602 w 2073610"/>
                <a:gd name="connsiteY1" fmla="*/ 480 h 332267"/>
                <a:gd name="connsiteX2" fmla="*/ 1521141 w 2073610"/>
                <a:gd name="connsiteY2" fmla="*/ 225039 h 332267"/>
                <a:gd name="connsiteX3" fmla="*/ 2073591 w 2073610"/>
                <a:gd name="connsiteY3" fmla="*/ 158364 h 332267"/>
                <a:gd name="connsiteX4" fmla="*/ 2067241 w 2073610"/>
                <a:gd name="connsiteY4" fmla="*/ 266314 h 332267"/>
                <a:gd name="connsiteX5" fmla="*/ 1422716 w 2073610"/>
                <a:gd name="connsiteY5" fmla="*/ 323464 h 332267"/>
                <a:gd name="connsiteX6" fmla="*/ 683010 w 2073610"/>
                <a:gd name="connsiteY6" fmla="*/ 45497 h 332267"/>
                <a:gd name="connsiteX7" fmla="*/ 60641 w 2073610"/>
                <a:gd name="connsiteY7" fmla="*/ 248851 h 332267"/>
                <a:gd name="connsiteX8" fmla="*/ 110399 w 2073610"/>
                <a:gd name="connsiteY8" fmla="*/ 174633 h 332267"/>
                <a:gd name="connsiteX0" fmla="*/ 98369 w 2085257"/>
                <a:gd name="connsiteY0" fmla="*/ 174633 h 332267"/>
                <a:gd name="connsiteX1" fmla="*/ 778249 w 2085257"/>
                <a:gd name="connsiteY1" fmla="*/ 480 h 332267"/>
                <a:gd name="connsiteX2" fmla="*/ 1532788 w 2085257"/>
                <a:gd name="connsiteY2" fmla="*/ 225039 h 332267"/>
                <a:gd name="connsiteX3" fmla="*/ 2085238 w 2085257"/>
                <a:gd name="connsiteY3" fmla="*/ 158364 h 332267"/>
                <a:gd name="connsiteX4" fmla="*/ 2078888 w 2085257"/>
                <a:gd name="connsiteY4" fmla="*/ 266314 h 332267"/>
                <a:gd name="connsiteX5" fmla="*/ 1434363 w 2085257"/>
                <a:gd name="connsiteY5" fmla="*/ 323464 h 332267"/>
                <a:gd name="connsiteX6" fmla="*/ 694657 w 2085257"/>
                <a:gd name="connsiteY6" fmla="*/ 45497 h 332267"/>
                <a:gd name="connsiteX7" fmla="*/ 72288 w 2085257"/>
                <a:gd name="connsiteY7" fmla="*/ 248851 h 332267"/>
                <a:gd name="connsiteX8" fmla="*/ 98369 w 2085257"/>
                <a:gd name="connsiteY8" fmla="*/ 174633 h 332267"/>
                <a:gd name="connsiteX0" fmla="*/ 98369 w 2085257"/>
                <a:gd name="connsiteY0" fmla="*/ 182258 h 339892"/>
                <a:gd name="connsiteX1" fmla="*/ 778249 w 2085257"/>
                <a:gd name="connsiteY1" fmla="*/ 8105 h 339892"/>
                <a:gd name="connsiteX2" fmla="*/ 1532788 w 2085257"/>
                <a:gd name="connsiteY2" fmla="*/ 232664 h 339892"/>
                <a:gd name="connsiteX3" fmla="*/ 2085238 w 2085257"/>
                <a:gd name="connsiteY3" fmla="*/ 165989 h 339892"/>
                <a:gd name="connsiteX4" fmla="*/ 2078888 w 2085257"/>
                <a:gd name="connsiteY4" fmla="*/ 273939 h 339892"/>
                <a:gd name="connsiteX5" fmla="*/ 1434363 w 2085257"/>
                <a:gd name="connsiteY5" fmla="*/ 331089 h 339892"/>
                <a:gd name="connsiteX6" fmla="*/ 694657 w 2085257"/>
                <a:gd name="connsiteY6" fmla="*/ 53122 h 339892"/>
                <a:gd name="connsiteX7" fmla="*/ 72288 w 2085257"/>
                <a:gd name="connsiteY7" fmla="*/ 256476 h 339892"/>
                <a:gd name="connsiteX8" fmla="*/ 98369 w 2085257"/>
                <a:gd name="connsiteY8" fmla="*/ 182258 h 339892"/>
                <a:gd name="connsiteX0" fmla="*/ 122543 w 2109431"/>
                <a:gd name="connsiteY0" fmla="*/ 182258 h 339892"/>
                <a:gd name="connsiteX1" fmla="*/ 802423 w 2109431"/>
                <a:gd name="connsiteY1" fmla="*/ 8105 h 339892"/>
                <a:gd name="connsiteX2" fmla="*/ 1556962 w 2109431"/>
                <a:gd name="connsiteY2" fmla="*/ 232664 h 339892"/>
                <a:gd name="connsiteX3" fmla="*/ 2109412 w 2109431"/>
                <a:gd name="connsiteY3" fmla="*/ 165989 h 339892"/>
                <a:gd name="connsiteX4" fmla="*/ 2103062 w 2109431"/>
                <a:gd name="connsiteY4" fmla="*/ 273939 h 339892"/>
                <a:gd name="connsiteX5" fmla="*/ 1458537 w 2109431"/>
                <a:gd name="connsiteY5" fmla="*/ 331089 h 339892"/>
                <a:gd name="connsiteX6" fmla="*/ 718831 w 2109431"/>
                <a:gd name="connsiteY6" fmla="*/ 53122 h 339892"/>
                <a:gd name="connsiteX7" fmla="*/ 96462 w 2109431"/>
                <a:gd name="connsiteY7" fmla="*/ 256476 h 339892"/>
                <a:gd name="connsiteX8" fmla="*/ 122543 w 2109431"/>
                <a:gd name="connsiteY8" fmla="*/ 182258 h 339892"/>
                <a:gd name="connsiteX0" fmla="*/ 62928 w 2049816"/>
                <a:gd name="connsiteY0" fmla="*/ 182258 h 339892"/>
                <a:gd name="connsiteX1" fmla="*/ 742808 w 2049816"/>
                <a:gd name="connsiteY1" fmla="*/ 8105 h 339892"/>
                <a:gd name="connsiteX2" fmla="*/ 1497347 w 2049816"/>
                <a:gd name="connsiteY2" fmla="*/ 232664 h 339892"/>
                <a:gd name="connsiteX3" fmla="*/ 2049797 w 2049816"/>
                <a:gd name="connsiteY3" fmla="*/ 165989 h 339892"/>
                <a:gd name="connsiteX4" fmla="*/ 2043447 w 2049816"/>
                <a:gd name="connsiteY4" fmla="*/ 273939 h 339892"/>
                <a:gd name="connsiteX5" fmla="*/ 1398922 w 2049816"/>
                <a:gd name="connsiteY5" fmla="*/ 331089 h 339892"/>
                <a:gd name="connsiteX6" fmla="*/ 659216 w 2049816"/>
                <a:gd name="connsiteY6" fmla="*/ 53122 h 339892"/>
                <a:gd name="connsiteX7" fmla="*/ 36847 w 2049816"/>
                <a:gd name="connsiteY7" fmla="*/ 256476 h 339892"/>
                <a:gd name="connsiteX8" fmla="*/ 62928 w 2049816"/>
                <a:gd name="connsiteY8" fmla="*/ 182258 h 339892"/>
                <a:gd name="connsiteX0" fmla="*/ 26132 w 2013020"/>
                <a:gd name="connsiteY0" fmla="*/ 179793 h 337427"/>
                <a:gd name="connsiteX1" fmla="*/ 706012 w 2013020"/>
                <a:gd name="connsiteY1" fmla="*/ 5640 h 337427"/>
                <a:gd name="connsiteX2" fmla="*/ 1460551 w 2013020"/>
                <a:gd name="connsiteY2" fmla="*/ 230199 h 337427"/>
                <a:gd name="connsiteX3" fmla="*/ 2013001 w 2013020"/>
                <a:gd name="connsiteY3" fmla="*/ 163524 h 337427"/>
                <a:gd name="connsiteX4" fmla="*/ 2006651 w 2013020"/>
                <a:gd name="connsiteY4" fmla="*/ 271474 h 337427"/>
                <a:gd name="connsiteX5" fmla="*/ 1362126 w 2013020"/>
                <a:gd name="connsiteY5" fmla="*/ 328624 h 337427"/>
                <a:gd name="connsiteX6" fmla="*/ 622420 w 2013020"/>
                <a:gd name="connsiteY6" fmla="*/ 50657 h 337427"/>
                <a:gd name="connsiteX7" fmla="*/ 51 w 2013020"/>
                <a:gd name="connsiteY7" fmla="*/ 254011 h 337427"/>
                <a:gd name="connsiteX8" fmla="*/ 26132 w 2013020"/>
                <a:gd name="connsiteY8" fmla="*/ 179793 h 337427"/>
                <a:gd name="connsiteX0" fmla="*/ 26132 w 2013020"/>
                <a:gd name="connsiteY0" fmla="*/ 182829 h 340463"/>
                <a:gd name="connsiteX1" fmla="*/ 706012 w 2013020"/>
                <a:gd name="connsiteY1" fmla="*/ 8676 h 340463"/>
                <a:gd name="connsiteX2" fmla="*/ 1460551 w 2013020"/>
                <a:gd name="connsiteY2" fmla="*/ 233235 h 340463"/>
                <a:gd name="connsiteX3" fmla="*/ 2013001 w 2013020"/>
                <a:gd name="connsiteY3" fmla="*/ 166560 h 340463"/>
                <a:gd name="connsiteX4" fmla="*/ 2006651 w 2013020"/>
                <a:gd name="connsiteY4" fmla="*/ 274510 h 340463"/>
                <a:gd name="connsiteX5" fmla="*/ 1362126 w 2013020"/>
                <a:gd name="connsiteY5" fmla="*/ 331660 h 340463"/>
                <a:gd name="connsiteX6" fmla="*/ 622420 w 2013020"/>
                <a:gd name="connsiteY6" fmla="*/ 53693 h 340463"/>
                <a:gd name="connsiteX7" fmla="*/ 51 w 2013020"/>
                <a:gd name="connsiteY7" fmla="*/ 257047 h 340463"/>
                <a:gd name="connsiteX8" fmla="*/ 26132 w 2013020"/>
                <a:gd name="connsiteY8" fmla="*/ 182829 h 340463"/>
                <a:gd name="connsiteX0" fmla="*/ 53363 w 2056036"/>
                <a:gd name="connsiteY0" fmla="*/ 183757 h 331966"/>
                <a:gd name="connsiteX1" fmla="*/ 749028 w 2056036"/>
                <a:gd name="connsiteY1" fmla="*/ 179 h 331966"/>
                <a:gd name="connsiteX2" fmla="*/ 1503567 w 2056036"/>
                <a:gd name="connsiteY2" fmla="*/ 224738 h 331966"/>
                <a:gd name="connsiteX3" fmla="*/ 2056017 w 2056036"/>
                <a:gd name="connsiteY3" fmla="*/ 158063 h 331966"/>
                <a:gd name="connsiteX4" fmla="*/ 2049667 w 2056036"/>
                <a:gd name="connsiteY4" fmla="*/ 266013 h 331966"/>
                <a:gd name="connsiteX5" fmla="*/ 1405142 w 2056036"/>
                <a:gd name="connsiteY5" fmla="*/ 323163 h 331966"/>
                <a:gd name="connsiteX6" fmla="*/ 665436 w 2056036"/>
                <a:gd name="connsiteY6" fmla="*/ 45196 h 331966"/>
                <a:gd name="connsiteX7" fmla="*/ 43067 w 2056036"/>
                <a:gd name="connsiteY7" fmla="*/ 248550 h 331966"/>
                <a:gd name="connsiteX8" fmla="*/ 53363 w 2056036"/>
                <a:gd name="connsiteY8" fmla="*/ 183757 h 331966"/>
                <a:gd name="connsiteX0" fmla="*/ 53363 w 2056036"/>
                <a:gd name="connsiteY0" fmla="*/ 193167 h 341376"/>
                <a:gd name="connsiteX1" fmla="*/ 749028 w 2056036"/>
                <a:gd name="connsiteY1" fmla="*/ 9589 h 341376"/>
                <a:gd name="connsiteX2" fmla="*/ 1503567 w 2056036"/>
                <a:gd name="connsiteY2" fmla="*/ 234148 h 341376"/>
                <a:gd name="connsiteX3" fmla="*/ 2056017 w 2056036"/>
                <a:gd name="connsiteY3" fmla="*/ 167473 h 341376"/>
                <a:gd name="connsiteX4" fmla="*/ 2049667 w 2056036"/>
                <a:gd name="connsiteY4" fmla="*/ 275423 h 341376"/>
                <a:gd name="connsiteX5" fmla="*/ 1405142 w 2056036"/>
                <a:gd name="connsiteY5" fmla="*/ 332573 h 341376"/>
                <a:gd name="connsiteX6" fmla="*/ 665436 w 2056036"/>
                <a:gd name="connsiteY6" fmla="*/ 54606 h 341376"/>
                <a:gd name="connsiteX7" fmla="*/ 43067 w 2056036"/>
                <a:gd name="connsiteY7" fmla="*/ 257960 h 341376"/>
                <a:gd name="connsiteX8" fmla="*/ 53363 w 2056036"/>
                <a:gd name="connsiteY8" fmla="*/ 193167 h 341376"/>
                <a:gd name="connsiteX0" fmla="*/ 10423 w 2013096"/>
                <a:gd name="connsiteY0" fmla="*/ 193167 h 341376"/>
                <a:gd name="connsiteX1" fmla="*/ 706088 w 2013096"/>
                <a:gd name="connsiteY1" fmla="*/ 9589 h 341376"/>
                <a:gd name="connsiteX2" fmla="*/ 1460627 w 2013096"/>
                <a:gd name="connsiteY2" fmla="*/ 234148 h 341376"/>
                <a:gd name="connsiteX3" fmla="*/ 2013077 w 2013096"/>
                <a:gd name="connsiteY3" fmla="*/ 167473 h 341376"/>
                <a:gd name="connsiteX4" fmla="*/ 2006727 w 2013096"/>
                <a:gd name="connsiteY4" fmla="*/ 275423 h 341376"/>
                <a:gd name="connsiteX5" fmla="*/ 1362202 w 2013096"/>
                <a:gd name="connsiteY5" fmla="*/ 332573 h 341376"/>
                <a:gd name="connsiteX6" fmla="*/ 622496 w 2013096"/>
                <a:gd name="connsiteY6" fmla="*/ 54606 h 341376"/>
                <a:gd name="connsiteX7" fmla="*/ 127 w 2013096"/>
                <a:gd name="connsiteY7" fmla="*/ 257960 h 341376"/>
                <a:gd name="connsiteX8" fmla="*/ 10423 w 2013096"/>
                <a:gd name="connsiteY8" fmla="*/ 193167 h 341376"/>
                <a:gd name="connsiteX0" fmla="*/ 45237 w 2047910"/>
                <a:gd name="connsiteY0" fmla="*/ 194405 h 342614"/>
                <a:gd name="connsiteX1" fmla="*/ 740902 w 2047910"/>
                <a:gd name="connsiteY1" fmla="*/ 10827 h 342614"/>
                <a:gd name="connsiteX2" fmla="*/ 1495441 w 2047910"/>
                <a:gd name="connsiteY2" fmla="*/ 235386 h 342614"/>
                <a:gd name="connsiteX3" fmla="*/ 2047891 w 2047910"/>
                <a:gd name="connsiteY3" fmla="*/ 168711 h 342614"/>
                <a:gd name="connsiteX4" fmla="*/ 2041541 w 2047910"/>
                <a:gd name="connsiteY4" fmla="*/ 276661 h 342614"/>
                <a:gd name="connsiteX5" fmla="*/ 1397016 w 2047910"/>
                <a:gd name="connsiteY5" fmla="*/ 333811 h 342614"/>
                <a:gd name="connsiteX6" fmla="*/ 657310 w 2047910"/>
                <a:gd name="connsiteY6" fmla="*/ 55844 h 342614"/>
                <a:gd name="connsiteX7" fmla="*/ 66510 w 2047910"/>
                <a:gd name="connsiteY7" fmla="*/ 218356 h 342614"/>
                <a:gd name="connsiteX8" fmla="*/ 45237 w 2047910"/>
                <a:gd name="connsiteY8" fmla="*/ 194405 h 342614"/>
                <a:gd name="connsiteX0" fmla="*/ 53335 w 2056008"/>
                <a:gd name="connsiteY0" fmla="*/ 194555 h 342764"/>
                <a:gd name="connsiteX1" fmla="*/ 749000 w 2056008"/>
                <a:gd name="connsiteY1" fmla="*/ 10977 h 342764"/>
                <a:gd name="connsiteX2" fmla="*/ 1503539 w 2056008"/>
                <a:gd name="connsiteY2" fmla="*/ 235536 h 342764"/>
                <a:gd name="connsiteX3" fmla="*/ 2055989 w 2056008"/>
                <a:gd name="connsiteY3" fmla="*/ 168861 h 342764"/>
                <a:gd name="connsiteX4" fmla="*/ 2049639 w 2056008"/>
                <a:gd name="connsiteY4" fmla="*/ 276811 h 342764"/>
                <a:gd name="connsiteX5" fmla="*/ 1405114 w 2056008"/>
                <a:gd name="connsiteY5" fmla="*/ 333961 h 342764"/>
                <a:gd name="connsiteX6" fmla="*/ 665408 w 2056008"/>
                <a:gd name="connsiteY6" fmla="*/ 55994 h 342764"/>
                <a:gd name="connsiteX7" fmla="*/ 48959 w 2056008"/>
                <a:gd name="connsiteY7" fmla="*/ 240499 h 342764"/>
                <a:gd name="connsiteX8" fmla="*/ 53335 w 2056008"/>
                <a:gd name="connsiteY8" fmla="*/ 194555 h 342764"/>
                <a:gd name="connsiteX0" fmla="*/ 94190 w 2075160"/>
                <a:gd name="connsiteY0" fmla="*/ 199367 h 331868"/>
                <a:gd name="connsiteX1" fmla="*/ 768152 w 2075160"/>
                <a:gd name="connsiteY1" fmla="*/ 81 h 331868"/>
                <a:gd name="connsiteX2" fmla="*/ 1522691 w 2075160"/>
                <a:gd name="connsiteY2" fmla="*/ 224640 h 331868"/>
                <a:gd name="connsiteX3" fmla="*/ 2075141 w 2075160"/>
                <a:gd name="connsiteY3" fmla="*/ 157965 h 331868"/>
                <a:gd name="connsiteX4" fmla="*/ 2068791 w 2075160"/>
                <a:gd name="connsiteY4" fmla="*/ 265915 h 331868"/>
                <a:gd name="connsiteX5" fmla="*/ 1424266 w 2075160"/>
                <a:gd name="connsiteY5" fmla="*/ 323065 h 331868"/>
                <a:gd name="connsiteX6" fmla="*/ 684560 w 2075160"/>
                <a:gd name="connsiteY6" fmla="*/ 45098 h 331868"/>
                <a:gd name="connsiteX7" fmla="*/ 68111 w 2075160"/>
                <a:gd name="connsiteY7" fmla="*/ 229603 h 331868"/>
                <a:gd name="connsiteX8" fmla="*/ 94190 w 2075160"/>
                <a:gd name="connsiteY8" fmla="*/ 199367 h 331868"/>
                <a:gd name="connsiteX0" fmla="*/ 85060 w 2085760"/>
                <a:gd name="connsiteY0" fmla="*/ 183800 h 332009"/>
                <a:gd name="connsiteX1" fmla="*/ 778752 w 2085760"/>
                <a:gd name="connsiteY1" fmla="*/ 222 h 332009"/>
                <a:gd name="connsiteX2" fmla="*/ 1533291 w 2085760"/>
                <a:gd name="connsiteY2" fmla="*/ 224781 h 332009"/>
                <a:gd name="connsiteX3" fmla="*/ 2085741 w 2085760"/>
                <a:gd name="connsiteY3" fmla="*/ 158106 h 332009"/>
                <a:gd name="connsiteX4" fmla="*/ 2079391 w 2085760"/>
                <a:gd name="connsiteY4" fmla="*/ 266056 h 332009"/>
                <a:gd name="connsiteX5" fmla="*/ 1434866 w 2085760"/>
                <a:gd name="connsiteY5" fmla="*/ 323206 h 332009"/>
                <a:gd name="connsiteX6" fmla="*/ 695160 w 2085760"/>
                <a:gd name="connsiteY6" fmla="*/ 45239 h 332009"/>
                <a:gd name="connsiteX7" fmla="*/ 78711 w 2085760"/>
                <a:gd name="connsiteY7" fmla="*/ 229744 h 332009"/>
                <a:gd name="connsiteX8" fmla="*/ 85060 w 2085760"/>
                <a:gd name="connsiteY8" fmla="*/ 183800 h 332009"/>
                <a:gd name="connsiteX0" fmla="*/ 49597 w 2050297"/>
                <a:gd name="connsiteY0" fmla="*/ 183758 h 331967"/>
                <a:gd name="connsiteX1" fmla="*/ 743289 w 2050297"/>
                <a:gd name="connsiteY1" fmla="*/ 180 h 331967"/>
                <a:gd name="connsiteX2" fmla="*/ 1497828 w 2050297"/>
                <a:gd name="connsiteY2" fmla="*/ 224739 h 331967"/>
                <a:gd name="connsiteX3" fmla="*/ 2050278 w 2050297"/>
                <a:gd name="connsiteY3" fmla="*/ 158064 h 331967"/>
                <a:gd name="connsiteX4" fmla="*/ 2043928 w 2050297"/>
                <a:gd name="connsiteY4" fmla="*/ 266014 h 331967"/>
                <a:gd name="connsiteX5" fmla="*/ 1399403 w 2050297"/>
                <a:gd name="connsiteY5" fmla="*/ 323164 h 331967"/>
                <a:gd name="connsiteX6" fmla="*/ 659697 w 2050297"/>
                <a:gd name="connsiteY6" fmla="*/ 45197 h 331967"/>
                <a:gd name="connsiteX7" fmla="*/ 43248 w 2050297"/>
                <a:gd name="connsiteY7" fmla="*/ 229702 h 331967"/>
                <a:gd name="connsiteX8" fmla="*/ 49597 w 2050297"/>
                <a:gd name="connsiteY8" fmla="*/ 183758 h 331967"/>
                <a:gd name="connsiteX0" fmla="*/ 6877 w 2007577"/>
                <a:gd name="connsiteY0" fmla="*/ 183758 h 331967"/>
                <a:gd name="connsiteX1" fmla="*/ 700569 w 2007577"/>
                <a:gd name="connsiteY1" fmla="*/ 180 h 331967"/>
                <a:gd name="connsiteX2" fmla="*/ 1455108 w 2007577"/>
                <a:gd name="connsiteY2" fmla="*/ 224739 h 331967"/>
                <a:gd name="connsiteX3" fmla="*/ 2007558 w 2007577"/>
                <a:gd name="connsiteY3" fmla="*/ 158064 h 331967"/>
                <a:gd name="connsiteX4" fmla="*/ 2001208 w 2007577"/>
                <a:gd name="connsiteY4" fmla="*/ 266014 h 331967"/>
                <a:gd name="connsiteX5" fmla="*/ 1356683 w 2007577"/>
                <a:gd name="connsiteY5" fmla="*/ 323164 h 331967"/>
                <a:gd name="connsiteX6" fmla="*/ 616977 w 2007577"/>
                <a:gd name="connsiteY6" fmla="*/ 45197 h 331967"/>
                <a:gd name="connsiteX7" fmla="*/ 528 w 2007577"/>
                <a:gd name="connsiteY7" fmla="*/ 229702 h 331967"/>
                <a:gd name="connsiteX8" fmla="*/ 6877 w 2007577"/>
                <a:gd name="connsiteY8" fmla="*/ 183758 h 331967"/>
                <a:gd name="connsiteX0" fmla="*/ 44211 w 2044911"/>
                <a:gd name="connsiteY0" fmla="*/ 193216 h 341425"/>
                <a:gd name="connsiteX1" fmla="*/ 601762 w 2044911"/>
                <a:gd name="connsiteY1" fmla="*/ 212 h 341425"/>
                <a:gd name="connsiteX2" fmla="*/ 1492442 w 2044911"/>
                <a:gd name="connsiteY2" fmla="*/ 234197 h 341425"/>
                <a:gd name="connsiteX3" fmla="*/ 2044892 w 2044911"/>
                <a:gd name="connsiteY3" fmla="*/ 167522 h 341425"/>
                <a:gd name="connsiteX4" fmla="*/ 2038542 w 2044911"/>
                <a:gd name="connsiteY4" fmla="*/ 275472 h 341425"/>
                <a:gd name="connsiteX5" fmla="*/ 1394017 w 2044911"/>
                <a:gd name="connsiteY5" fmla="*/ 332622 h 341425"/>
                <a:gd name="connsiteX6" fmla="*/ 654311 w 2044911"/>
                <a:gd name="connsiteY6" fmla="*/ 54655 h 341425"/>
                <a:gd name="connsiteX7" fmla="*/ 37862 w 2044911"/>
                <a:gd name="connsiteY7" fmla="*/ 239160 h 341425"/>
                <a:gd name="connsiteX8" fmla="*/ 44211 w 2044911"/>
                <a:gd name="connsiteY8" fmla="*/ 193216 h 341425"/>
                <a:gd name="connsiteX0" fmla="*/ 44211 w 2044911"/>
                <a:gd name="connsiteY0" fmla="*/ 194064 h 342273"/>
                <a:gd name="connsiteX1" fmla="*/ 601762 w 2044911"/>
                <a:gd name="connsiteY1" fmla="*/ 1060 h 342273"/>
                <a:gd name="connsiteX2" fmla="*/ 1492442 w 2044911"/>
                <a:gd name="connsiteY2" fmla="*/ 235045 h 342273"/>
                <a:gd name="connsiteX3" fmla="*/ 2044892 w 2044911"/>
                <a:gd name="connsiteY3" fmla="*/ 168370 h 342273"/>
                <a:gd name="connsiteX4" fmla="*/ 2038542 w 2044911"/>
                <a:gd name="connsiteY4" fmla="*/ 276320 h 342273"/>
                <a:gd name="connsiteX5" fmla="*/ 1394017 w 2044911"/>
                <a:gd name="connsiteY5" fmla="*/ 333470 h 342273"/>
                <a:gd name="connsiteX6" fmla="*/ 654311 w 2044911"/>
                <a:gd name="connsiteY6" fmla="*/ 55503 h 342273"/>
                <a:gd name="connsiteX7" fmla="*/ 37862 w 2044911"/>
                <a:gd name="connsiteY7" fmla="*/ 240008 h 342273"/>
                <a:gd name="connsiteX8" fmla="*/ 44211 w 2044911"/>
                <a:gd name="connsiteY8" fmla="*/ 194064 h 342273"/>
                <a:gd name="connsiteX0" fmla="*/ 44211 w 2044911"/>
                <a:gd name="connsiteY0" fmla="*/ 193749 h 341958"/>
                <a:gd name="connsiteX1" fmla="*/ 601762 w 2044911"/>
                <a:gd name="connsiteY1" fmla="*/ 745 h 341958"/>
                <a:gd name="connsiteX2" fmla="*/ 1492442 w 2044911"/>
                <a:gd name="connsiteY2" fmla="*/ 234730 h 341958"/>
                <a:gd name="connsiteX3" fmla="*/ 2044892 w 2044911"/>
                <a:gd name="connsiteY3" fmla="*/ 168055 h 341958"/>
                <a:gd name="connsiteX4" fmla="*/ 2038542 w 2044911"/>
                <a:gd name="connsiteY4" fmla="*/ 276005 h 341958"/>
                <a:gd name="connsiteX5" fmla="*/ 1394017 w 2044911"/>
                <a:gd name="connsiteY5" fmla="*/ 333155 h 341958"/>
                <a:gd name="connsiteX6" fmla="*/ 654311 w 2044911"/>
                <a:gd name="connsiteY6" fmla="*/ 55188 h 341958"/>
                <a:gd name="connsiteX7" fmla="*/ 37862 w 2044911"/>
                <a:gd name="connsiteY7" fmla="*/ 239693 h 341958"/>
                <a:gd name="connsiteX8" fmla="*/ 44211 w 2044911"/>
                <a:gd name="connsiteY8" fmla="*/ 193749 h 341958"/>
                <a:gd name="connsiteX0" fmla="*/ 44211 w 2044911"/>
                <a:gd name="connsiteY0" fmla="*/ 193749 h 341958"/>
                <a:gd name="connsiteX1" fmla="*/ 601762 w 2044911"/>
                <a:gd name="connsiteY1" fmla="*/ 745 h 341958"/>
                <a:gd name="connsiteX2" fmla="*/ 1492442 w 2044911"/>
                <a:gd name="connsiteY2" fmla="*/ 234730 h 341958"/>
                <a:gd name="connsiteX3" fmla="*/ 2044892 w 2044911"/>
                <a:gd name="connsiteY3" fmla="*/ 168055 h 341958"/>
                <a:gd name="connsiteX4" fmla="*/ 2038542 w 2044911"/>
                <a:gd name="connsiteY4" fmla="*/ 276005 h 341958"/>
                <a:gd name="connsiteX5" fmla="*/ 1394017 w 2044911"/>
                <a:gd name="connsiteY5" fmla="*/ 333155 h 341958"/>
                <a:gd name="connsiteX6" fmla="*/ 654311 w 2044911"/>
                <a:gd name="connsiteY6" fmla="*/ 55188 h 341958"/>
                <a:gd name="connsiteX7" fmla="*/ 37862 w 2044911"/>
                <a:gd name="connsiteY7" fmla="*/ 239693 h 341958"/>
                <a:gd name="connsiteX8" fmla="*/ 44211 w 2044911"/>
                <a:gd name="connsiteY8" fmla="*/ 193749 h 341958"/>
                <a:gd name="connsiteX0" fmla="*/ 76231 w 2076931"/>
                <a:gd name="connsiteY0" fmla="*/ 193749 h 343258"/>
                <a:gd name="connsiteX1" fmla="*/ 633782 w 2076931"/>
                <a:gd name="connsiteY1" fmla="*/ 745 h 343258"/>
                <a:gd name="connsiteX2" fmla="*/ 1524462 w 2076931"/>
                <a:gd name="connsiteY2" fmla="*/ 234730 h 343258"/>
                <a:gd name="connsiteX3" fmla="*/ 2076912 w 2076931"/>
                <a:gd name="connsiteY3" fmla="*/ 168055 h 343258"/>
                <a:gd name="connsiteX4" fmla="*/ 2070562 w 2076931"/>
                <a:gd name="connsiteY4" fmla="*/ 276005 h 343258"/>
                <a:gd name="connsiteX5" fmla="*/ 1426037 w 2076931"/>
                <a:gd name="connsiteY5" fmla="*/ 333155 h 343258"/>
                <a:gd name="connsiteX6" fmla="*/ 678439 w 2076931"/>
                <a:gd name="connsiteY6" fmla="*/ 33197 h 343258"/>
                <a:gd name="connsiteX7" fmla="*/ 69882 w 2076931"/>
                <a:gd name="connsiteY7" fmla="*/ 239693 h 343258"/>
                <a:gd name="connsiteX8" fmla="*/ 76231 w 2076931"/>
                <a:gd name="connsiteY8" fmla="*/ 193749 h 343258"/>
                <a:gd name="connsiteX0" fmla="*/ 76231 w 2076931"/>
                <a:gd name="connsiteY0" fmla="*/ 193749 h 342142"/>
                <a:gd name="connsiteX1" fmla="*/ 633782 w 2076931"/>
                <a:gd name="connsiteY1" fmla="*/ 745 h 342142"/>
                <a:gd name="connsiteX2" fmla="*/ 1524462 w 2076931"/>
                <a:gd name="connsiteY2" fmla="*/ 234730 h 342142"/>
                <a:gd name="connsiteX3" fmla="*/ 2076912 w 2076931"/>
                <a:gd name="connsiteY3" fmla="*/ 168055 h 342142"/>
                <a:gd name="connsiteX4" fmla="*/ 2070562 w 2076931"/>
                <a:gd name="connsiteY4" fmla="*/ 276005 h 342142"/>
                <a:gd name="connsiteX5" fmla="*/ 1426037 w 2076931"/>
                <a:gd name="connsiteY5" fmla="*/ 333155 h 342142"/>
                <a:gd name="connsiteX6" fmla="*/ 678439 w 2076931"/>
                <a:gd name="connsiteY6" fmla="*/ 52047 h 342142"/>
                <a:gd name="connsiteX7" fmla="*/ 69882 w 2076931"/>
                <a:gd name="connsiteY7" fmla="*/ 239693 h 342142"/>
                <a:gd name="connsiteX8" fmla="*/ 76231 w 2076931"/>
                <a:gd name="connsiteY8" fmla="*/ 193749 h 342142"/>
                <a:gd name="connsiteX0" fmla="*/ 76231 w 2076931"/>
                <a:gd name="connsiteY0" fmla="*/ 193749 h 342142"/>
                <a:gd name="connsiteX1" fmla="*/ 633782 w 2076931"/>
                <a:gd name="connsiteY1" fmla="*/ 745 h 342142"/>
                <a:gd name="connsiteX2" fmla="*/ 1524462 w 2076931"/>
                <a:gd name="connsiteY2" fmla="*/ 234730 h 342142"/>
                <a:gd name="connsiteX3" fmla="*/ 2076912 w 2076931"/>
                <a:gd name="connsiteY3" fmla="*/ 168055 h 342142"/>
                <a:gd name="connsiteX4" fmla="*/ 2070562 w 2076931"/>
                <a:gd name="connsiteY4" fmla="*/ 276005 h 342142"/>
                <a:gd name="connsiteX5" fmla="*/ 1426037 w 2076931"/>
                <a:gd name="connsiteY5" fmla="*/ 333155 h 342142"/>
                <a:gd name="connsiteX6" fmla="*/ 678439 w 2076931"/>
                <a:gd name="connsiteY6" fmla="*/ 52047 h 342142"/>
                <a:gd name="connsiteX7" fmla="*/ 69882 w 2076931"/>
                <a:gd name="connsiteY7" fmla="*/ 239693 h 342142"/>
                <a:gd name="connsiteX8" fmla="*/ 76231 w 2076931"/>
                <a:gd name="connsiteY8" fmla="*/ 193749 h 342142"/>
                <a:gd name="connsiteX0" fmla="*/ 76231 w 2076931"/>
                <a:gd name="connsiteY0" fmla="*/ 193749 h 342142"/>
                <a:gd name="connsiteX1" fmla="*/ 633782 w 2076931"/>
                <a:gd name="connsiteY1" fmla="*/ 745 h 342142"/>
                <a:gd name="connsiteX2" fmla="*/ 1524462 w 2076931"/>
                <a:gd name="connsiteY2" fmla="*/ 234730 h 342142"/>
                <a:gd name="connsiteX3" fmla="*/ 2076912 w 2076931"/>
                <a:gd name="connsiteY3" fmla="*/ 168055 h 342142"/>
                <a:gd name="connsiteX4" fmla="*/ 2070562 w 2076931"/>
                <a:gd name="connsiteY4" fmla="*/ 276005 h 342142"/>
                <a:gd name="connsiteX5" fmla="*/ 1426037 w 2076931"/>
                <a:gd name="connsiteY5" fmla="*/ 333155 h 342142"/>
                <a:gd name="connsiteX6" fmla="*/ 678439 w 2076931"/>
                <a:gd name="connsiteY6" fmla="*/ 52047 h 342142"/>
                <a:gd name="connsiteX7" fmla="*/ 69882 w 2076931"/>
                <a:gd name="connsiteY7" fmla="*/ 239693 h 342142"/>
                <a:gd name="connsiteX8" fmla="*/ 76231 w 2076931"/>
                <a:gd name="connsiteY8" fmla="*/ 193749 h 342142"/>
                <a:gd name="connsiteX0" fmla="*/ 49631 w 2050331"/>
                <a:gd name="connsiteY0" fmla="*/ 193749 h 342142"/>
                <a:gd name="connsiteX1" fmla="*/ 607182 w 2050331"/>
                <a:gd name="connsiteY1" fmla="*/ 745 h 342142"/>
                <a:gd name="connsiteX2" fmla="*/ 1497862 w 2050331"/>
                <a:gd name="connsiteY2" fmla="*/ 234730 h 342142"/>
                <a:gd name="connsiteX3" fmla="*/ 2050312 w 2050331"/>
                <a:gd name="connsiteY3" fmla="*/ 168055 h 342142"/>
                <a:gd name="connsiteX4" fmla="*/ 2043962 w 2050331"/>
                <a:gd name="connsiteY4" fmla="*/ 276005 h 342142"/>
                <a:gd name="connsiteX5" fmla="*/ 1399437 w 2050331"/>
                <a:gd name="connsiteY5" fmla="*/ 333155 h 342142"/>
                <a:gd name="connsiteX6" fmla="*/ 651839 w 2050331"/>
                <a:gd name="connsiteY6" fmla="*/ 52047 h 342142"/>
                <a:gd name="connsiteX7" fmla="*/ 43282 w 2050331"/>
                <a:gd name="connsiteY7" fmla="*/ 239693 h 342142"/>
                <a:gd name="connsiteX8" fmla="*/ 49631 w 2050331"/>
                <a:gd name="connsiteY8" fmla="*/ 193749 h 342142"/>
                <a:gd name="connsiteX0" fmla="*/ 6350 w 2007050"/>
                <a:gd name="connsiteY0" fmla="*/ 193749 h 342142"/>
                <a:gd name="connsiteX1" fmla="*/ 563901 w 2007050"/>
                <a:gd name="connsiteY1" fmla="*/ 745 h 342142"/>
                <a:gd name="connsiteX2" fmla="*/ 1454581 w 2007050"/>
                <a:gd name="connsiteY2" fmla="*/ 234730 h 342142"/>
                <a:gd name="connsiteX3" fmla="*/ 2007031 w 2007050"/>
                <a:gd name="connsiteY3" fmla="*/ 168055 h 342142"/>
                <a:gd name="connsiteX4" fmla="*/ 2000681 w 2007050"/>
                <a:gd name="connsiteY4" fmla="*/ 276005 h 342142"/>
                <a:gd name="connsiteX5" fmla="*/ 1356156 w 2007050"/>
                <a:gd name="connsiteY5" fmla="*/ 333155 h 342142"/>
                <a:gd name="connsiteX6" fmla="*/ 608558 w 2007050"/>
                <a:gd name="connsiteY6" fmla="*/ 52047 h 342142"/>
                <a:gd name="connsiteX7" fmla="*/ 1 w 2007050"/>
                <a:gd name="connsiteY7" fmla="*/ 239693 h 342142"/>
                <a:gd name="connsiteX8" fmla="*/ 6350 w 2007050"/>
                <a:gd name="connsiteY8" fmla="*/ 193749 h 342142"/>
                <a:gd name="connsiteX0" fmla="*/ 42051 w 2042751"/>
                <a:gd name="connsiteY0" fmla="*/ 193749 h 342142"/>
                <a:gd name="connsiteX1" fmla="*/ 599602 w 2042751"/>
                <a:gd name="connsiteY1" fmla="*/ 745 h 342142"/>
                <a:gd name="connsiteX2" fmla="*/ 1490282 w 2042751"/>
                <a:gd name="connsiteY2" fmla="*/ 234730 h 342142"/>
                <a:gd name="connsiteX3" fmla="*/ 2042732 w 2042751"/>
                <a:gd name="connsiteY3" fmla="*/ 168055 h 342142"/>
                <a:gd name="connsiteX4" fmla="*/ 2036382 w 2042751"/>
                <a:gd name="connsiteY4" fmla="*/ 276005 h 342142"/>
                <a:gd name="connsiteX5" fmla="*/ 1391857 w 2042751"/>
                <a:gd name="connsiteY5" fmla="*/ 333155 h 342142"/>
                <a:gd name="connsiteX6" fmla="*/ 644259 w 2042751"/>
                <a:gd name="connsiteY6" fmla="*/ 52047 h 342142"/>
                <a:gd name="connsiteX7" fmla="*/ 39648 w 2042751"/>
                <a:gd name="connsiteY7" fmla="*/ 252260 h 342142"/>
                <a:gd name="connsiteX8" fmla="*/ 42051 w 2042751"/>
                <a:gd name="connsiteY8" fmla="*/ 193749 h 342142"/>
                <a:gd name="connsiteX0" fmla="*/ 26273 w 2026973"/>
                <a:gd name="connsiteY0" fmla="*/ 193749 h 342142"/>
                <a:gd name="connsiteX1" fmla="*/ 583824 w 2026973"/>
                <a:gd name="connsiteY1" fmla="*/ 745 h 342142"/>
                <a:gd name="connsiteX2" fmla="*/ 1474504 w 2026973"/>
                <a:gd name="connsiteY2" fmla="*/ 234730 h 342142"/>
                <a:gd name="connsiteX3" fmla="*/ 2026954 w 2026973"/>
                <a:gd name="connsiteY3" fmla="*/ 168055 h 342142"/>
                <a:gd name="connsiteX4" fmla="*/ 2020604 w 2026973"/>
                <a:gd name="connsiteY4" fmla="*/ 276005 h 342142"/>
                <a:gd name="connsiteX5" fmla="*/ 1376079 w 2026973"/>
                <a:gd name="connsiteY5" fmla="*/ 333155 h 342142"/>
                <a:gd name="connsiteX6" fmla="*/ 628481 w 2026973"/>
                <a:gd name="connsiteY6" fmla="*/ 52047 h 342142"/>
                <a:gd name="connsiteX7" fmla="*/ 23870 w 2026973"/>
                <a:gd name="connsiteY7" fmla="*/ 252260 h 342142"/>
                <a:gd name="connsiteX8" fmla="*/ 26273 w 2026973"/>
                <a:gd name="connsiteY8" fmla="*/ 193749 h 342142"/>
                <a:gd name="connsiteX0" fmla="*/ 2404 w 2003104"/>
                <a:gd name="connsiteY0" fmla="*/ 193749 h 342142"/>
                <a:gd name="connsiteX1" fmla="*/ 559955 w 2003104"/>
                <a:gd name="connsiteY1" fmla="*/ 745 h 342142"/>
                <a:gd name="connsiteX2" fmla="*/ 1450635 w 2003104"/>
                <a:gd name="connsiteY2" fmla="*/ 234730 h 342142"/>
                <a:gd name="connsiteX3" fmla="*/ 2003085 w 2003104"/>
                <a:gd name="connsiteY3" fmla="*/ 168055 h 342142"/>
                <a:gd name="connsiteX4" fmla="*/ 1996735 w 2003104"/>
                <a:gd name="connsiteY4" fmla="*/ 276005 h 342142"/>
                <a:gd name="connsiteX5" fmla="*/ 1352210 w 2003104"/>
                <a:gd name="connsiteY5" fmla="*/ 333155 h 342142"/>
                <a:gd name="connsiteX6" fmla="*/ 604612 w 2003104"/>
                <a:gd name="connsiteY6" fmla="*/ 52047 h 342142"/>
                <a:gd name="connsiteX7" fmla="*/ 1 w 2003104"/>
                <a:gd name="connsiteY7" fmla="*/ 252260 h 342142"/>
                <a:gd name="connsiteX8" fmla="*/ 2404 w 2003104"/>
                <a:gd name="connsiteY8" fmla="*/ 193749 h 342142"/>
                <a:gd name="connsiteX0" fmla="*/ 2404 w 2044587"/>
                <a:gd name="connsiteY0" fmla="*/ 193749 h 304471"/>
                <a:gd name="connsiteX1" fmla="*/ 559955 w 2044587"/>
                <a:gd name="connsiteY1" fmla="*/ 745 h 304471"/>
                <a:gd name="connsiteX2" fmla="*/ 1450635 w 2044587"/>
                <a:gd name="connsiteY2" fmla="*/ 234730 h 304471"/>
                <a:gd name="connsiteX3" fmla="*/ 2003085 w 2044587"/>
                <a:gd name="connsiteY3" fmla="*/ 168055 h 304471"/>
                <a:gd name="connsiteX4" fmla="*/ 1996735 w 2044587"/>
                <a:gd name="connsiteY4" fmla="*/ 276005 h 304471"/>
                <a:gd name="connsiteX5" fmla="*/ 1381805 w 2044587"/>
                <a:gd name="connsiteY5" fmla="*/ 286029 h 304471"/>
                <a:gd name="connsiteX6" fmla="*/ 604612 w 2044587"/>
                <a:gd name="connsiteY6" fmla="*/ 52047 h 304471"/>
                <a:gd name="connsiteX7" fmla="*/ 1 w 2044587"/>
                <a:gd name="connsiteY7" fmla="*/ 252260 h 304471"/>
                <a:gd name="connsiteX8" fmla="*/ 2404 w 2044587"/>
                <a:gd name="connsiteY8" fmla="*/ 193749 h 304471"/>
                <a:gd name="connsiteX0" fmla="*/ 2404 w 2074109"/>
                <a:gd name="connsiteY0" fmla="*/ 193055 h 303777"/>
                <a:gd name="connsiteX1" fmla="*/ 559955 w 2074109"/>
                <a:gd name="connsiteY1" fmla="*/ 51 h 303777"/>
                <a:gd name="connsiteX2" fmla="*/ 1430904 w 2074109"/>
                <a:gd name="connsiteY2" fmla="*/ 215185 h 303777"/>
                <a:gd name="connsiteX3" fmla="*/ 2003085 w 2074109"/>
                <a:gd name="connsiteY3" fmla="*/ 167361 h 303777"/>
                <a:gd name="connsiteX4" fmla="*/ 1996735 w 2074109"/>
                <a:gd name="connsiteY4" fmla="*/ 275311 h 303777"/>
                <a:gd name="connsiteX5" fmla="*/ 1381805 w 2074109"/>
                <a:gd name="connsiteY5" fmla="*/ 285335 h 303777"/>
                <a:gd name="connsiteX6" fmla="*/ 604612 w 2074109"/>
                <a:gd name="connsiteY6" fmla="*/ 51353 h 303777"/>
                <a:gd name="connsiteX7" fmla="*/ 1 w 2074109"/>
                <a:gd name="connsiteY7" fmla="*/ 251566 h 303777"/>
                <a:gd name="connsiteX8" fmla="*/ 2404 w 2074109"/>
                <a:gd name="connsiteY8" fmla="*/ 193055 h 303777"/>
                <a:gd name="connsiteX0" fmla="*/ 2404 w 2074110"/>
                <a:gd name="connsiteY0" fmla="*/ 193055 h 311299"/>
                <a:gd name="connsiteX1" fmla="*/ 559955 w 2074110"/>
                <a:gd name="connsiteY1" fmla="*/ 51 h 311299"/>
                <a:gd name="connsiteX2" fmla="*/ 1430904 w 2074110"/>
                <a:gd name="connsiteY2" fmla="*/ 215185 h 311299"/>
                <a:gd name="connsiteX3" fmla="*/ 2003085 w 2074110"/>
                <a:gd name="connsiteY3" fmla="*/ 16559 h 311299"/>
                <a:gd name="connsiteX4" fmla="*/ 1996735 w 2074110"/>
                <a:gd name="connsiteY4" fmla="*/ 275311 h 311299"/>
                <a:gd name="connsiteX5" fmla="*/ 1381805 w 2074110"/>
                <a:gd name="connsiteY5" fmla="*/ 285335 h 311299"/>
                <a:gd name="connsiteX6" fmla="*/ 604612 w 2074110"/>
                <a:gd name="connsiteY6" fmla="*/ 51353 h 311299"/>
                <a:gd name="connsiteX7" fmla="*/ 1 w 2074110"/>
                <a:gd name="connsiteY7" fmla="*/ 251566 h 311299"/>
                <a:gd name="connsiteX8" fmla="*/ 2404 w 2074110"/>
                <a:gd name="connsiteY8" fmla="*/ 193055 h 311299"/>
                <a:gd name="connsiteX0" fmla="*/ 2404 w 2073365"/>
                <a:gd name="connsiteY0" fmla="*/ 193055 h 311299"/>
                <a:gd name="connsiteX1" fmla="*/ 559955 w 2073365"/>
                <a:gd name="connsiteY1" fmla="*/ 51 h 311299"/>
                <a:gd name="connsiteX2" fmla="*/ 1430904 w 2073365"/>
                <a:gd name="connsiteY2" fmla="*/ 215185 h 311299"/>
                <a:gd name="connsiteX3" fmla="*/ 2003085 w 2073365"/>
                <a:gd name="connsiteY3" fmla="*/ 16559 h 311299"/>
                <a:gd name="connsiteX4" fmla="*/ 1996735 w 2073365"/>
                <a:gd name="connsiteY4" fmla="*/ 275311 h 311299"/>
                <a:gd name="connsiteX5" fmla="*/ 1381805 w 2073365"/>
                <a:gd name="connsiteY5" fmla="*/ 285335 h 311299"/>
                <a:gd name="connsiteX6" fmla="*/ 604612 w 2073365"/>
                <a:gd name="connsiteY6" fmla="*/ 51353 h 311299"/>
                <a:gd name="connsiteX7" fmla="*/ 1 w 2073365"/>
                <a:gd name="connsiteY7" fmla="*/ 251566 h 311299"/>
                <a:gd name="connsiteX8" fmla="*/ 2404 w 2073365"/>
                <a:gd name="connsiteY8" fmla="*/ 193055 h 311299"/>
                <a:gd name="connsiteX0" fmla="*/ 2404 w 2082096"/>
                <a:gd name="connsiteY0" fmla="*/ 193055 h 285527"/>
                <a:gd name="connsiteX1" fmla="*/ 559955 w 2082096"/>
                <a:gd name="connsiteY1" fmla="*/ 51 h 285527"/>
                <a:gd name="connsiteX2" fmla="*/ 1430904 w 2082096"/>
                <a:gd name="connsiteY2" fmla="*/ 215185 h 285527"/>
                <a:gd name="connsiteX3" fmla="*/ 2003085 w 2082096"/>
                <a:gd name="connsiteY3" fmla="*/ 16559 h 285527"/>
                <a:gd name="connsiteX4" fmla="*/ 2010546 w 2082096"/>
                <a:gd name="connsiteY4" fmla="*/ 89951 h 285527"/>
                <a:gd name="connsiteX5" fmla="*/ 1381805 w 2082096"/>
                <a:gd name="connsiteY5" fmla="*/ 285335 h 285527"/>
                <a:gd name="connsiteX6" fmla="*/ 604612 w 2082096"/>
                <a:gd name="connsiteY6" fmla="*/ 51353 h 285527"/>
                <a:gd name="connsiteX7" fmla="*/ 1 w 2082096"/>
                <a:gd name="connsiteY7" fmla="*/ 251566 h 285527"/>
                <a:gd name="connsiteX8" fmla="*/ 2404 w 2082096"/>
                <a:gd name="connsiteY8" fmla="*/ 193055 h 285527"/>
                <a:gd name="connsiteX0" fmla="*/ 2404 w 2077459"/>
                <a:gd name="connsiteY0" fmla="*/ 193055 h 285348"/>
                <a:gd name="connsiteX1" fmla="*/ 559955 w 2077459"/>
                <a:gd name="connsiteY1" fmla="*/ 51 h 285348"/>
                <a:gd name="connsiteX2" fmla="*/ 1430904 w 2077459"/>
                <a:gd name="connsiteY2" fmla="*/ 215185 h 285348"/>
                <a:gd name="connsiteX3" fmla="*/ 2003085 w 2077459"/>
                <a:gd name="connsiteY3" fmla="*/ 16559 h 285348"/>
                <a:gd name="connsiteX4" fmla="*/ 2002654 w 2077459"/>
                <a:gd name="connsiteY4" fmla="*/ 61676 h 285348"/>
                <a:gd name="connsiteX5" fmla="*/ 1381805 w 2077459"/>
                <a:gd name="connsiteY5" fmla="*/ 285335 h 285348"/>
                <a:gd name="connsiteX6" fmla="*/ 604612 w 2077459"/>
                <a:gd name="connsiteY6" fmla="*/ 51353 h 285348"/>
                <a:gd name="connsiteX7" fmla="*/ 1 w 2077459"/>
                <a:gd name="connsiteY7" fmla="*/ 251566 h 285348"/>
                <a:gd name="connsiteX8" fmla="*/ 2404 w 2077459"/>
                <a:gd name="connsiteY8" fmla="*/ 193055 h 285348"/>
                <a:gd name="connsiteX0" fmla="*/ 2404 w 2082096"/>
                <a:gd name="connsiteY0" fmla="*/ 193055 h 285381"/>
                <a:gd name="connsiteX1" fmla="*/ 559955 w 2082096"/>
                <a:gd name="connsiteY1" fmla="*/ 51 h 285381"/>
                <a:gd name="connsiteX2" fmla="*/ 1430904 w 2082096"/>
                <a:gd name="connsiteY2" fmla="*/ 215185 h 285381"/>
                <a:gd name="connsiteX3" fmla="*/ 2003085 w 2082096"/>
                <a:gd name="connsiteY3" fmla="*/ 16559 h 285381"/>
                <a:gd name="connsiteX4" fmla="*/ 2010547 w 2082096"/>
                <a:gd name="connsiteY4" fmla="*/ 71101 h 285381"/>
                <a:gd name="connsiteX5" fmla="*/ 1381805 w 2082096"/>
                <a:gd name="connsiteY5" fmla="*/ 285335 h 285381"/>
                <a:gd name="connsiteX6" fmla="*/ 604612 w 2082096"/>
                <a:gd name="connsiteY6" fmla="*/ 51353 h 285381"/>
                <a:gd name="connsiteX7" fmla="*/ 1 w 2082096"/>
                <a:gd name="connsiteY7" fmla="*/ 251566 h 285381"/>
                <a:gd name="connsiteX8" fmla="*/ 2404 w 2082096"/>
                <a:gd name="connsiteY8" fmla="*/ 193055 h 285381"/>
                <a:gd name="connsiteX0" fmla="*/ 2404 w 2082875"/>
                <a:gd name="connsiteY0" fmla="*/ 193055 h 285389"/>
                <a:gd name="connsiteX1" fmla="*/ 559955 w 2082875"/>
                <a:gd name="connsiteY1" fmla="*/ 51 h 285389"/>
                <a:gd name="connsiteX2" fmla="*/ 1430904 w 2082875"/>
                <a:gd name="connsiteY2" fmla="*/ 215185 h 285389"/>
                <a:gd name="connsiteX3" fmla="*/ 2003085 w 2082875"/>
                <a:gd name="connsiteY3" fmla="*/ 16559 h 285389"/>
                <a:gd name="connsiteX4" fmla="*/ 2010547 w 2082875"/>
                <a:gd name="connsiteY4" fmla="*/ 71101 h 285389"/>
                <a:gd name="connsiteX5" fmla="*/ 1381805 w 2082875"/>
                <a:gd name="connsiteY5" fmla="*/ 285335 h 285389"/>
                <a:gd name="connsiteX6" fmla="*/ 604612 w 2082875"/>
                <a:gd name="connsiteY6" fmla="*/ 51353 h 285389"/>
                <a:gd name="connsiteX7" fmla="*/ 1 w 2082875"/>
                <a:gd name="connsiteY7" fmla="*/ 251566 h 285389"/>
                <a:gd name="connsiteX8" fmla="*/ 2404 w 2082875"/>
                <a:gd name="connsiteY8" fmla="*/ 193055 h 285389"/>
                <a:gd name="connsiteX0" fmla="*/ 2404 w 2081837"/>
                <a:gd name="connsiteY0" fmla="*/ 193055 h 251814"/>
                <a:gd name="connsiteX1" fmla="*/ 559955 w 2081837"/>
                <a:gd name="connsiteY1" fmla="*/ 51 h 251814"/>
                <a:gd name="connsiteX2" fmla="*/ 1430904 w 2081837"/>
                <a:gd name="connsiteY2" fmla="*/ 215185 h 251814"/>
                <a:gd name="connsiteX3" fmla="*/ 2003085 w 2081837"/>
                <a:gd name="connsiteY3" fmla="*/ 16559 h 251814"/>
                <a:gd name="connsiteX4" fmla="*/ 2010547 w 2081837"/>
                <a:gd name="connsiteY4" fmla="*/ 71101 h 251814"/>
                <a:gd name="connsiteX5" fmla="*/ 1385752 w 2081837"/>
                <a:gd name="connsiteY5" fmla="*/ 247634 h 251814"/>
                <a:gd name="connsiteX6" fmla="*/ 604612 w 2081837"/>
                <a:gd name="connsiteY6" fmla="*/ 51353 h 251814"/>
                <a:gd name="connsiteX7" fmla="*/ 1 w 2081837"/>
                <a:gd name="connsiteY7" fmla="*/ 251566 h 251814"/>
                <a:gd name="connsiteX8" fmla="*/ 2404 w 2081837"/>
                <a:gd name="connsiteY8" fmla="*/ 193055 h 251814"/>
                <a:gd name="connsiteX0" fmla="*/ 2404 w 2081837"/>
                <a:gd name="connsiteY0" fmla="*/ 193055 h 251814"/>
                <a:gd name="connsiteX1" fmla="*/ 559955 w 2081837"/>
                <a:gd name="connsiteY1" fmla="*/ 51 h 251814"/>
                <a:gd name="connsiteX2" fmla="*/ 1430904 w 2081837"/>
                <a:gd name="connsiteY2" fmla="*/ 215185 h 251814"/>
                <a:gd name="connsiteX3" fmla="*/ 2003085 w 2081837"/>
                <a:gd name="connsiteY3" fmla="*/ 16559 h 251814"/>
                <a:gd name="connsiteX4" fmla="*/ 2010547 w 2081837"/>
                <a:gd name="connsiteY4" fmla="*/ 71101 h 251814"/>
                <a:gd name="connsiteX5" fmla="*/ 1385752 w 2081837"/>
                <a:gd name="connsiteY5" fmla="*/ 247634 h 251814"/>
                <a:gd name="connsiteX6" fmla="*/ 604612 w 2081837"/>
                <a:gd name="connsiteY6" fmla="*/ 51353 h 251814"/>
                <a:gd name="connsiteX7" fmla="*/ 1 w 2081837"/>
                <a:gd name="connsiteY7" fmla="*/ 251566 h 251814"/>
                <a:gd name="connsiteX8" fmla="*/ 2404 w 2081837"/>
                <a:gd name="connsiteY8" fmla="*/ 193055 h 251814"/>
                <a:gd name="connsiteX0" fmla="*/ 2404 w 2081837"/>
                <a:gd name="connsiteY0" fmla="*/ 193055 h 251814"/>
                <a:gd name="connsiteX1" fmla="*/ 559955 w 2081837"/>
                <a:gd name="connsiteY1" fmla="*/ 51 h 251814"/>
                <a:gd name="connsiteX2" fmla="*/ 1430904 w 2081837"/>
                <a:gd name="connsiteY2" fmla="*/ 215185 h 251814"/>
                <a:gd name="connsiteX3" fmla="*/ 2003085 w 2081837"/>
                <a:gd name="connsiteY3" fmla="*/ 16559 h 251814"/>
                <a:gd name="connsiteX4" fmla="*/ 2010547 w 2081837"/>
                <a:gd name="connsiteY4" fmla="*/ 71101 h 251814"/>
                <a:gd name="connsiteX5" fmla="*/ 1385752 w 2081837"/>
                <a:gd name="connsiteY5" fmla="*/ 247634 h 251814"/>
                <a:gd name="connsiteX6" fmla="*/ 604612 w 2081837"/>
                <a:gd name="connsiteY6" fmla="*/ 51353 h 251814"/>
                <a:gd name="connsiteX7" fmla="*/ 1 w 2081837"/>
                <a:gd name="connsiteY7" fmla="*/ 251566 h 251814"/>
                <a:gd name="connsiteX8" fmla="*/ 2404 w 2081837"/>
                <a:gd name="connsiteY8" fmla="*/ 193055 h 251814"/>
                <a:gd name="connsiteX0" fmla="*/ 2404 w 2081837"/>
                <a:gd name="connsiteY0" fmla="*/ 193055 h 251814"/>
                <a:gd name="connsiteX1" fmla="*/ 559955 w 2081837"/>
                <a:gd name="connsiteY1" fmla="*/ 51 h 251814"/>
                <a:gd name="connsiteX2" fmla="*/ 1430904 w 2081837"/>
                <a:gd name="connsiteY2" fmla="*/ 215185 h 251814"/>
                <a:gd name="connsiteX3" fmla="*/ 2003085 w 2081837"/>
                <a:gd name="connsiteY3" fmla="*/ 16559 h 251814"/>
                <a:gd name="connsiteX4" fmla="*/ 2010547 w 2081837"/>
                <a:gd name="connsiteY4" fmla="*/ 71101 h 251814"/>
                <a:gd name="connsiteX5" fmla="*/ 1385752 w 2081837"/>
                <a:gd name="connsiteY5" fmla="*/ 247634 h 251814"/>
                <a:gd name="connsiteX6" fmla="*/ 604612 w 2081837"/>
                <a:gd name="connsiteY6" fmla="*/ 51353 h 251814"/>
                <a:gd name="connsiteX7" fmla="*/ 1 w 2081837"/>
                <a:gd name="connsiteY7" fmla="*/ 251566 h 251814"/>
                <a:gd name="connsiteX8" fmla="*/ 2404 w 2081837"/>
                <a:gd name="connsiteY8" fmla="*/ 193055 h 251814"/>
                <a:gd name="connsiteX0" fmla="*/ 2404 w 2081837"/>
                <a:gd name="connsiteY0" fmla="*/ 193055 h 251814"/>
                <a:gd name="connsiteX1" fmla="*/ 559955 w 2081837"/>
                <a:gd name="connsiteY1" fmla="*/ 51 h 251814"/>
                <a:gd name="connsiteX2" fmla="*/ 1430904 w 2081837"/>
                <a:gd name="connsiteY2" fmla="*/ 215185 h 251814"/>
                <a:gd name="connsiteX3" fmla="*/ 2003085 w 2081837"/>
                <a:gd name="connsiteY3" fmla="*/ 16559 h 251814"/>
                <a:gd name="connsiteX4" fmla="*/ 2010547 w 2081837"/>
                <a:gd name="connsiteY4" fmla="*/ 71101 h 251814"/>
                <a:gd name="connsiteX5" fmla="*/ 1385752 w 2081837"/>
                <a:gd name="connsiteY5" fmla="*/ 247634 h 251814"/>
                <a:gd name="connsiteX6" fmla="*/ 604612 w 2081837"/>
                <a:gd name="connsiteY6" fmla="*/ 51353 h 251814"/>
                <a:gd name="connsiteX7" fmla="*/ 1 w 2081837"/>
                <a:gd name="connsiteY7" fmla="*/ 251566 h 251814"/>
                <a:gd name="connsiteX8" fmla="*/ 2404 w 2081837"/>
                <a:gd name="connsiteY8" fmla="*/ 193055 h 251814"/>
                <a:gd name="connsiteX0" fmla="*/ 2404 w 2081837"/>
                <a:gd name="connsiteY0" fmla="*/ 193033 h 251792"/>
                <a:gd name="connsiteX1" fmla="*/ 559955 w 2081837"/>
                <a:gd name="connsiteY1" fmla="*/ 29 h 251792"/>
                <a:gd name="connsiteX2" fmla="*/ 1430904 w 2081837"/>
                <a:gd name="connsiteY2" fmla="*/ 215163 h 251792"/>
                <a:gd name="connsiteX3" fmla="*/ 2003085 w 2081837"/>
                <a:gd name="connsiteY3" fmla="*/ 16537 h 251792"/>
                <a:gd name="connsiteX4" fmla="*/ 2010547 w 2081837"/>
                <a:gd name="connsiteY4" fmla="*/ 71079 h 251792"/>
                <a:gd name="connsiteX5" fmla="*/ 1385752 w 2081837"/>
                <a:gd name="connsiteY5" fmla="*/ 247612 h 251792"/>
                <a:gd name="connsiteX6" fmla="*/ 604612 w 2081837"/>
                <a:gd name="connsiteY6" fmla="*/ 51331 h 251792"/>
                <a:gd name="connsiteX7" fmla="*/ 1 w 2081837"/>
                <a:gd name="connsiteY7" fmla="*/ 251544 h 251792"/>
                <a:gd name="connsiteX8" fmla="*/ 2404 w 2081837"/>
                <a:gd name="connsiteY8" fmla="*/ 193033 h 251792"/>
                <a:gd name="connsiteX0" fmla="*/ 2404 w 2081837"/>
                <a:gd name="connsiteY0" fmla="*/ 193033 h 251792"/>
                <a:gd name="connsiteX1" fmla="*/ 559955 w 2081837"/>
                <a:gd name="connsiteY1" fmla="*/ 29 h 251792"/>
                <a:gd name="connsiteX2" fmla="*/ 1430904 w 2081837"/>
                <a:gd name="connsiteY2" fmla="*/ 215163 h 251792"/>
                <a:gd name="connsiteX3" fmla="*/ 2003085 w 2081837"/>
                <a:gd name="connsiteY3" fmla="*/ 16537 h 251792"/>
                <a:gd name="connsiteX4" fmla="*/ 2010547 w 2081837"/>
                <a:gd name="connsiteY4" fmla="*/ 71079 h 251792"/>
                <a:gd name="connsiteX5" fmla="*/ 1385752 w 2081837"/>
                <a:gd name="connsiteY5" fmla="*/ 247612 h 251792"/>
                <a:gd name="connsiteX6" fmla="*/ 604612 w 2081837"/>
                <a:gd name="connsiteY6" fmla="*/ 51331 h 251792"/>
                <a:gd name="connsiteX7" fmla="*/ 1 w 2081837"/>
                <a:gd name="connsiteY7" fmla="*/ 251544 h 251792"/>
                <a:gd name="connsiteX8" fmla="*/ 2404 w 2081837"/>
                <a:gd name="connsiteY8" fmla="*/ 193033 h 251792"/>
                <a:gd name="connsiteX0" fmla="*/ 2404 w 2078244"/>
                <a:gd name="connsiteY0" fmla="*/ 193033 h 251792"/>
                <a:gd name="connsiteX1" fmla="*/ 559955 w 2078244"/>
                <a:gd name="connsiteY1" fmla="*/ 29 h 251792"/>
                <a:gd name="connsiteX2" fmla="*/ 1430904 w 2078244"/>
                <a:gd name="connsiteY2" fmla="*/ 215163 h 251792"/>
                <a:gd name="connsiteX3" fmla="*/ 2003085 w 2078244"/>
                <a:gd name="connsiteY3" fmla="*/ 16537 h 251792"/>
                <a:gd name="connsiteX4" fmla="*/ 2010547 w 2078244"/>
                <a:gd name="connsiteY4" fmla="*/ 71079 h 251792"/>
                <a:gd name="connsiteX5" fmla="*/ 1440998 w 2078244"/>
                <a:gd name="connsiteY5" fmla="*/ 247612 h 251792"/>
                <a:gd name="connsiteX6" fmla="*/ 604612 w 2078244"/>
                <a:gd name="connsiteY6" fmla="*/ 51331 h 251792"/>
                <a:gd name="connsiteX7" fmla="*/ 1 w 2078244"/>
                <a:gd name="connsiteY7" fmla="*/ 251544 h 251792"/>
                <a:gd name="connsiteX8" fmla="*/ 2404 w 2078244"/>
                <a:gd name="connsiteY8" fmla="*/ 193033 h 251792"/>
                <a:gd name="connsiteX0" fmla="*/ 2404 w 2079008"/>
                <a:gd name="connsiteY0" fmla="*/ 193033 h 252318"/>
                <a:gd name="connsiteX1" fmla="*/ 559955 w 2079008"/>
                <a:gd name="connsiteY1" fmla="*/ 29 h 252318"/>
                <a:gd name="connsiteX2" fmla="*/ 1430904 w 2079008"/>
                <a:gd name="connsiteY2" fmla="*/ 215163 h 252318"/>
                <a:gd name="connsiteX3" fmla="*/ 2003085 w 2079008"/>
                <a:gd name="connsiteY3" fmla="*/ 16537 h 252318"/>
                <a:gd name="connsiteX4" fmla="*/ 2010547 w 2079008"/>
                <a:gd name="connsiteY4" fmla="*/ 71079 h 252318"/>
                <a:gd name="connsiteX5" fmla="*/ 1429160 w 2079008"/>
                <a:gd name="connsiteY5" fmla="*/ 250755 h 252318"/>
                <a:gd name="connsiteX6" fmla="*/ 604612 w 2079008"/>
                <a:gd name="connsiteY6" fmla="*/ 51331 h 252318"/>
                <a:gd name="connsiteX7" fmla="*/ 1 w 2079008"/>
                <a:gd name="connsiteY7" fmla="*/ 251544 h 252318"/>
                <a:gd name="connsiteX8" fmla="*/ 2404 w 2079008"/>
                <a:gd name="connsiteY8" fmla="*/ 193033 h 252318"/>
                <a:gd name="connsiteX0" fmla="*/ 2404 w 2079008"/>
                <a:gd name="connsiteY0" fmla="*/ 193030 h 252317"/>
                <a:gd name="connsiteX1" fmla="*/ 559955 w 2079008"/>
                <a:gd name="connsiteY1" fmla="*/ 26 h 252317"/>
                <a:gd name="connsiteX2" fmla="*/ 1430904 w 2079008"/>
                <a:gd name="connsiteY2" fmla="*/ 215160 h 252317"/>
                <a:gd name="connsiteX3" fmla="*/ 2003085 w 2079008"/>
                <a:gd name="connsiteY3" fmla="*/ 16534 h 252317"/>
                <a:gd name="connsiteX4" fmla="*/ 2010547 w 2079008"/>
                <a:gd name="connsiteY4" fmla="*/ 71076 h 252317"/>
                <a:gd name="connsiteX5" fmla="*/ 1429160 w 2079008"/>
                <a:gd name="connsiteY5" fmla="*/ 250752 h 252317"/>
                <a:gd name="connsiteX6" fmla="*/ 604612 w 2079008"/>
                <a:gd name="connsiteY6" fmla="*/ 51328 h 252317"/>
                <a:gd name="connsiteX7" fmla="*/ 1 w 2079008"/>
                <a:gd name="connsiteY7" fmla="*/ 251541 h 252317"/>
                <a:gd name="connsiteX8" fmla="*/ 2404 w 2079008"/>
                <a:gd name="connsiteY8" fmla="*/ 193030 h 252317"/>
                <a:gd name="connsiteX0" fmla="*/ 2404 w 2076892"/>
                <a:gd name="connsiteY0" fmla="*/ 193070 h 252355"/>
                <a:gd name="connsiteX1" fmla="*/ 559955 w 2076892"/>
                <a:gd name="connsiteY1" fmla="*/ 66 h 252355"/>
                <a:gd name="connsiteX2" fmla="*/ 1466420 w 2076892"/>
                <a:gd name="connsiteY2" fmla="*/ 218343 h 252355"/>
                <a:gd name="connsiteX3" fmla="*/ 2003085 w 2076892"/>
                <a:gd name="connsiteY3" fmla="*/ 16574 h 252355"/>
                <a:gd name="connsiteX4" fmla="*/ 2010547 w 2076892"/>
                <a:gd name="connsiteY4" fmla="*/ 71116 h 252355"/>
                <a:gd name="connsiteX5" fmla="*/ 1429160 w 2076892"/>
                <a:gd name="connsiteY5" fmla="*/ 250792 h 252355"/>
                <a:gd name="connsiteX6" fmla="*/ 604612 w 2076892"/>
                <a:gd name="connsiteY6" fmla="*/ 51368 h 252355"/>
                <a:gd name="connsiteX7" fmla="*/ 1 w 2076892"/>
                <a:gd name="connsiteY7" fmla="*/ 251581 h 252355"/>
                <a:gd name="connsiteX8" fmla="*/ 2404 w 2076892"/>
                <a:gd name="connsiteY8" fmla="*/ 193070 h 252355"/>
                <a:gd name="connsiteX0" fmla="*/ 2404 w 2076892"/>
                <a:gd name="connsiteY0" fmla="*/ 193070 h 252356"/>
                <a:gd name="connsiteX1" fmla="*/ 559955 w 2076892"/>
                <a:gd name="connsiteY1" fmla="*/ 66 h 252356"/>
                <a:gd name="connsiteX2" fmla="*/ 1466420 w 2076892"/>
                <a:gd name="connsiteY2" fmla="*/ 218343 h 252356"/>
                <a:gd name="connsiteX3" fmla="*/ 2003085 w 2076892"/>
                <a:gd name="connsiteY3" fmla="*/ 16574 h 252356"/>
                <a:gd name="connsiteX4" fmla="*/ 2010547 w 2076892"/>
                <a:gd name="connsiteY4" fmla="*/ 71116 h 252356"/>
                <a:gd name="connsiteX5" fmla="*/ 1429160 w 2076892"/>
                <a:gd name="connsiteY5" fmla="*/ 250792 h 252356"/>
                <a:gd name="connsiteX6" fmla="*/ 604612 w 2076892"/>
                <a:gd name="connsiteY6" fmla="*/ 51368 h 252356"/>
                <a:gd name="connsiteX7" fmla="*/ 1 w 2076892"/>
                <a:gd name="connsiteY7" fmla="*/ 251581 h 252356"/>
                <a:gd name="connsiteX8" fmla="*/ 2404 w 2076892"/>
                <a:gd name="connsiteY8" fmla="*/ 193070 h 252356"/>
                <a:gd name="connsiteX0" fmla="*/ 2404 w 2078653"/>
                <a:gd name="connsiteY0" fmla="*/ 193055 h 252341"/>
                <a:gd name="connsiteX1" fmla="*/ 559955 w 2078653"/>
                <a:gd name="connsiteY1" fmla="*/ 51 h 252341"/>
                <a:gd name="connsiteX2" fmla="*/ 1436824 w 2078653"/>
                <a:gd name="connsiteY2" fmla="*/ 215187 h 252341"/>
                <a:gd name="connsiteX3" fmla="*/ 2003085 w 2078653"/>
                <a:gd name="connsiteY3" fmla="*/ 16559 h 252341"/>
                <a:gd name="connsiteX4" fmla="*/ 2010547 w 2078653"/>
                <a:gd name="connsiteY4" fmla="*/ 71101 h 252341"/>
                <a:gd name="connsiteX5" fmla="*/ 1429160 w 2078653"/>
                <a:gd name="connsiteY5" fmla="*/ 250777 h 252341"/>
                <a:gd name="connsiteX6" fmla="*/ 604612 w 2078653"/>
                <a:gd name="connsiteY6" fmla="*/ 51353 h 252341"/>
                <a:gd name="connsiteX7" fmla="*/ 1 w 2078653"/>
                <a:gd name="connsiteY7" fmla="*/ 251566 h 252341"/>
                <a:gd name="connsiteX8" fmla="*/ 2404 w 2078653"/>
                <a:gd name="connsiteY8" fmla="*/ 193055 h 252341"/>
                <a:gd name="connsiteX0" fmla="*/ 2404 w 2078653"/>
                <a:gd name="connsiteY0" fmla="*/ 193489 h 252775"/>
                <a:gd name="connsiteX1" fmla="*/ 559955 w 2078653"/>
                <a:gd name="connsiteY1" fmla="*/ 485 h 252775"/>
                <a:gd name="connsiteX2" fmla="*/ 1436824 w 2078653"/>
                <a:gd name="connsiteY2" fmla="*/ 215621 h 252775"/>
                <a:gd name="connsiteX3" fmla="*/ 2003085 w 2078653"/>
                <a:gd name="connsiteY3" fmla="*/ 16993 h 252775"/>
                <a:gd name="connsiteX4" fmla="*/ 2010547 w 2078653"/>
                <a:gd name="connsiteY4" fmla="*/ 71535 h 252775"/>
                <a:gd name="connsiteX5" fmla="*/ 1429160 w 2078653"/>
                <a:gd name="connsiteY5" fmla="*/ 251211 h 252775"/>
                <a:gd name="connsiteX6" fmla="*/ 604612 w 2078653"/>
                <a:gd name="connsiteY6" fmla="*/ 51787 h 252775"/>
                <a:gd name="connsiteX7" fmla="*/ 1 w 2078653"/>
                <a:gd name="connsiteY7" fmla="*/ 252000 h 252775"/>
                <a:gd name="connsiteX8" fmla="*/ 2404 w 2078653"/>
                <a:gd name="connsiteY8" fmla="*/ 193489 h 252775"/>
                <a:gd name="connsiteX0" fmla="*/ 2404 w 2078653"/>
                <a:gd name="connsiteY0" fmla="*/ 193482 h 252768"/>
                <a:gd name="connsiteX1" fmla="*/ 559955 w 2078653"/>
                <a:gd name="connsiteY1" fmla="*/ 478 h 252768"/>
                <a:gd name="connsiteX2" fmla="*/ 1436824 w 2078653"/>
                <a:gd name="connsiteY2" fmla="*/ 215614 h 252768"/>
                <a:gd name="connsiteX3" fmla="*/ 2003085 w 2078653"/>
                <a:gd name="connsiteY3" fmla="*/ 16986 h 252768"/>
                <a:gd name="connsiteX4" fmla="*/ 2010547 w 2078653"/>
                <a:gd name="connsiteY4" fmla="*/ 71528 h 252768"/>
                <a:gd name="connsiteX5" fmla="*/ 1429160 w 2078653"/>
                <a:gd name="connsiteY5" fmla="*/ 251204 h 252768"/>
                <a:gd name="connsiteX6" fmla="*/ 604612 w 2078653"/>
                <a:gd name="connsiteY6" fmla="*/ 51780 h 252768"/>
                <a:gd name="connsiteX7" fmla="*/ 1 w 2078653"/>
                <a:gd name="connsiteY7" fmla="*/ 251993 h 252768"/>
                <a:gd name="connsiteX8" fmla="*/ 2404 w 2078653"/>
                <a:gd name="connsiteY8" fmla="*/ 193482 h 252768"/>
                <a:gd name="connsiteX0" fmla="*/ 2404 w 2080082"/>
                <a:gd name="connsiteY0" fmla="*/ 193043 h 252329"/>
                <a:gd name="connsiteX1" fmla="*/ 559955 w 2080082"/>
                <a:gd name="connsiteY1" fmla="*/ 39 h 252329"/>
                <a:gd name="connsiteX2" fmla="*/ 1413147 w 2080082"/>
                <a:gd name="connsiteY2" fmla="*/ 212033 h 252329"/>
                <a:gd name="connsiteX3" fmla="*/ 2003085 w 2080082"/>
                <a:gd name="connsiteY3" fmla="*/ 16547 h 252329"/>
                <a:gd name="connsiteX4" fmla="*/ 2010547 w 2080082"/>
                <a:gd name="connsiteY4" fmla="*/ 71089 h 252329"/>
                <a:gd name="connsiteX5" fmla="*/ 1429160 w 2080082"/>
                <a:gd name="connsiteY5" fmla="*/ 250765 h 252329"/>
                <a:gd name="connsiteX6" fmla="*/ 604612 w 2080082"/>
                <a:gd name="connsiteY6" fmla="*/ 51341 h 252329"/>
                <a:gd name="connsiteX7" fmla="*/ 1 w 2080082"/>
                <a:gd name="connsiteY7" fmla="*/ 251554 h 252329"/>
                <a:gd name="connsiteX8" fmla="*/ 2404 w 2080082"/>
                <a:gd name="connsiteY8" fmla="*/ 193043 h 252329"/>
                <a:gd name="connsiteX0" fmla="*/ 2404 w 2080082"/>
                <a:gd name="connsiteY0" fmla="*/ 199361 h 258647"/>
                <a:gd name="connsiteX1" fmla="*/ 559955 w 2080082"/>
                <a:gd name="connsiteY1" fmla="*/ 6357 h 258647"/>
                <a:gd name="connsiteX2" fmla="*/ 1413147 w 2080082"/>
                <a:gd name="connsiteY2" fmla="*/ 218351 h 258647"/>
                <a:gd name="connsiteX3" fmla="*/ 2003085 w 2080082"/>
                <a:gd name="connsiteY3" fmla="*/ 22865 h 258647"/>
                <a:gd name="connsiteX4" fmla="*/ 2010547 w 2080082"/>
                <a:gd name="connsiteY4" fmla="*/ 77407 h 258647"/>
                <a:gd name="connsiteX5" fmla="*/ 1429160 w 2080082"/>
                <a:gd name="connsiteY5" fmla="*/ 257083 h 258647"/>
                <a:gd name="connsiteX6" fmla="*/ 604612 w 2080082"/>
                <a:gd name="connsiteY6" fmla="*/ 57659 h 258647"/>
                <a:gd name="connsiteX7" fmla="*/ 1 w 2080082"/>
                <a:gd name="connsiteY7" fmla="*/ 257872 h 258647"/>
                <a:gd name="connsiteX8" fmla="*/ 2404 w 2080082"/>
                <a:gd name="connsiteY8" fmla="*/ 199361 h 258647"/>
                <a:gd name="connsiteX0" fmla="*/ 2404 w 2051396"/>
                <a:gd name="connsiteY0" fmla="*/ 193043 h 252329"/>
                <a:gd name="connsiteX1" fmla="*/ 559955 w 2051396"/>
                <a:gd name="connsiteY1" fmla="*/ 39 h 252329"/>
                <a:gd name="connsiteX2" fmla="*/ 1413147 w 2051396"/>
                <a:gd name="connsiteY2" fmla="*/ 212033 h 252329"/>
                <a:gd name="connsiteX3" fmla="*/ 2003085 w 2051396"/>
                <a:gd name="connsiteY3" fmla="*/ 16547 h 252329"/>
                <a:gd name="connsiteX4" fmla="*/ 2010547 w 2051396"/>
                <a:gd name="connsiteY4" fmla="*/ 71089 h 252329"/>
                <a:gd name="connsiteX5" fmla="*/ 1429160 w 2051396"/>
                <a:gd name="connsiteY5" fmla="*/ 250765 h 252329"/>
                <a:gd name="connsiteX6" fmla="*/ 604612 w 2051396"/>
                <a:gd name="connsiteY6" fmla="*/ 51341 h 252329"/>
                <a:gd name="connsiteX7" fmla="*/ 1 w 2051396"/>
                <a:gd name="connsiteY7" fmla="*/ 251554 h 252329"/>
                <a:gd name="connsiteX8" fmla="*/ 2404 w 2051396"/>
                <a:gd name="connsiteY8" fmla="*/ 193043 h 252329"/>
                <a:gd name="connsiteX0" fmla="*/ 2404 w 2056650"/>
                <a:gd name="connsiteY0" fmla="*/ 193042 h 252478"/>
                <a:gd name="connsiteX1" fmla="*/ 559955 w 2056650"/>
                <a:gd name="connsiteY1" fmla="*/ 38 h 252478"/>
                <a:gd name="connsiteX2" fmla="*/ 1413147 w 2056650"/>
                <a:gd name="connsiteY2" fmla="*/ 212032 h 252478"/>
                <a:gd name="connsiteX3" fmla="*/ 2003085 w 2056650"/>
                <a:gd name="connsiteY3" fmla="*/ 16546 h 252478"/>
                <a:gd name="connsiteX4" fmla="*/ 2010547 w 2056650"/>
                <a:gd name="connsiteY4" fmla="*/ 71088 h 252478"/>
                <a:gd name="connsiteX5" fmla="*/ 1429160 w 2056650"/>
                <a:gd name="connsiteY5" fmla="*/ 250764 h 252478"/>
                <a:gd name="connsiteX6" fmla="*/ 604612 w 2056650"/>
                <a:gd name="connsiteY6" fmla="*/ 51340 h 252478"/>
                <a:gd name="connsiteX7" fmla="*/ 1 w 2056650"/>
                <a:gd name="connsiteY7" fmla="*/ 251553 h 252478"/>
                <a:gd name="connsiteX8" fmla="*/ 2404 w 2056650"/>
                <a:gd name="connsiteY8" fmla="*/ 193042 h 252478"/>
                <a:gd name="connsiteX0" fmla="*/ 2404 w 2010550"/>
                <a:gd name="connsiteY0" fmla="*/ 193042 h 252016"/>
                <a:gd name="connsiteX1" fmla="*/ 559955 w 2010550"/>
                <a:gd name="connsiteY1" fmla="*/ 38 h 252016"/>
                <a:gd name="connsiteX2" fmla="*/ 1413147 w 2010550"/>
                <a:gd name="connsiteY2" fmla="*/ 212032 h 252016"/>
                <a:gd name="connsiteX3" fmla="*/ 2003085 w 2010550"/>
                <a:gd name="connsiteY3" fmla="*/ 16546 h 252016"/>
                <a:gd name="connsiteX4" fmla="*/ 2010547 w 2010550"/>
                <a:gd name="connsiteY4" fmla="*/ 71088 h 252016"/>
                <a:gd name="connsiteX5" fmla="*/ 1429160 w 2010550"/>
                <a:gd name="connsiteY5" fmla="*/ 250764 h 252016"/>
                <a:gd name="connsiteX6" fmla="*/ 604612 w 2010550"/>
                <a:gd name="connsiteY6" fmla="*/ 51340 h 252016"/>
                <a:gd name="connsiteX7" fmla="*/ 1 w 2010550"/>
                <a:gd name="connsiteY7" fmla="*/ 251553 h 252016"/>
                <a:gd name="connsiteX8" fmla="*/ 2404 w 2010550"/>
                <a:gd name="connsiteY8" fmla="*/ 193042 h 252016"/>
                <a:gd name="connsiteX0" fmla="*/ 2404 w 2010550"/>
                <a:gd name="connsiteY0" fmla="*/ 193042 h 252016"/>
                <a:gd name="connsiteX1" fmla="*/ 559955 w 2010550"/>
                <a:gd name="connsiteY1" fmla="*/ 38 h 252016"/>
                <a:gd name="connsiteX2" fmla="*/ 1413147 w 2010550"/>
                <a:gd name="connsiteY2" fmla="*/ 212032 h 252016"/>
                <a:gd name="connsiteX3" fmla="*/ 2003085 w 2010550"/>
                <a:gd name="connsiteY3" fmla="*/ 16546 h 252016"/>
                <a:gd name="connsiteX4" fmla="*/ 2010547 w 2010550"/>
                <a:gd name="connsiteY4" fmla="*/ 71088 h 252016"/>
                <a:gd name="connsiteX5" fmla="*/ 1429160 w 2010550"/>
                <a:gd name="connsiteY5" fmla="*/ 250764 h 252016"/>
                <a:gd name="connsiteX6" fmla="*/ 604612 w 2010550"/>
                <a:gd name="connsiteY6" fmla="*/ 51340 h 252016"/>
                <a:gd name="connsiteX7" fmla="*/ 1 w 2010550"/>
                <a:gd name="connsiteY7" fmla="*/ 251553 h 252016"/>
                <a:gd name="connsiteX8" fmla="*/ 2404 w 2010550"/>
                <a:gd name="connsiteY8" fmla="*/ 193042 h 252016"/>
                <a:gd name="connsiteX0" fmla="*/ 2404 w 2051834"/>
                <a:gd name="connsiteY0" fmla="*/ 193042 h 261686"/>
                <a:gd name="connsiteX1" fmla="*/ 559955 w 2051834"/>
                <a:gd name="connsiteY1" fmla="*/ 38 h 261686"/>
                <a:gd name="connsiteX2" fmla="*/ 1413147 w 2051834"/>
                <a:gd name="connsiteY2" fmla="*/ 212032 h 261686"/>
                <a:gd name="connsiteX3" fmla="*/ 2003085 w 2051834"/>
                <a:gd name="connsiteY3" fmla="*/ 16546 h 261686"/>
                <a:gd name="connsiteX4" fmla="*/ 2010547 w 2051834"/>
                <a:gd name="connsiteY4" fmla="*/ 71088 h 261686"/>
                <a:gd name="connsiteX5" fmla="*/ 1423241 w 2051834"/>
                <a:gd name="connsiteY5" fmla="*/ 260189 h 261686"/>
                <a:gd name="connsiteX6" fmla="*/ 604612 w 2051834"/>
                <a:gd name="connsiteY6" fmla="*/ 51340 h 261686"/>
                <a:gd name="connsiteX7" fmla="*/ 1 w 2051834"/>
                <a:gd name="connsiteY7" fmla="*/ 251553 h 261686"/>
                <a:gd name="connsiteX8" fmla="*/ 2404 w 2051834"/>
                <a:gd name="connsiteY8" fmla="*/ 193042 h 261686"/>
                <a:gd name="connsiteX0" fmla="*/ 2404 w 2010559"/>
                <a:gd name="connsiteY0" fmla="*/ 193042 h 261431"/>
                <a:gd name="connsiteX1" fmla="*/ 559955 w 2010559"/>
                <a:gd name="connsiteY1" fmla="*/ 38 h 261431"/>
                <a:gd name="connsiteX2" fmla="*/ 1413147 w 2010559"/>
                <a:gd name="connsiteY2" fmla="*/ 212032 h 261431"/>
                <a:gd name="connsiteX3" fmla="*/ 2003085 w 2010559"/>
                <a:gd name="connsiteY3" fmla="*/ 16546 h 261431"/>
                <a:gd name="connsiteX4" fmla="*/ 2010547 w 2010559"/>
                <a:gd name="connsiteY4" fmla="*/ 71088 h 261431"/>
                <a:gd name="connsiteX5" fmla="*/ 1423241 w 2010559"/>
                <a:gd name="connsiteY5" fmla="*/ 260189 h 261431"/>
                <a:gd name="connsiteX6" fmla="*/ 604612 w 2010559"/>
                <a:gd name="connsiteY6" fmla="*/ 51340 h 261431"/>
                <a:gd name="connsiteX7" fmla="*/ 1 w 2010559"/>
                <a:gd name="connsiteY7" fmla="*/ 251553 h 261431"/>
                <a:gd name="connsiteX8" fmla="*/ 2404 w 2010559"/>
                <a:gd name="connsiteY8" fmla="*/ 193042 h 261431"/>
                <a:gd name="connsiteX0" fmla="*/ 2404 w 2010559"/>
                <a:gd name="connsiteY0" fmla="*/ 193340 h 261729"/>
                <a:gd name="connsiteX1" fmla="*/ 559955 w 2010559"/>
                <a:gd name="connsiteY1" fmla="*/ 336 h 261729"/>
                <a:gd name="connsiteX2" fmla="*/ 1413147 w 2010559"/>
                <a:gd name="connsiteY2" fmla="*/ 212330 h 261729"/>
                <a:gd name="connsiteX3" fmla="*/ 2003085 w 2010559"/>
                <a:gd name="connsiteY3" fmla="*/ 16844 h 261729"/>
                <a:gd name="connsiteX4" fmla="*/ 2010547 w 2010559"/>
                <a:gd name="connsiteY4" fmla="*/ 71386 h 261729"/>
                <a:gd name="connsiteX5" fmla="*/ 1423241 w 2010559"/>
                <a:gd name="connsiteY5" fmla="*/ 260487 h 261729"/>
                <a:gd name="connsiteX6" fmla="*/ 604612 w 2010559"/>
                <a:gd name="connsiteY6" fmla="*/ 51638 h 261729"/>
                <a:gd name="connsiteX7" fmla="*/ 1 w 2010559"/>
                <a:gd name="connsiteY7" fmla="*/ 251851 h 261729"/>
                <a:gd name="connsiteX8" fmla="*/ 2404 w 2010559"/>
                <a:gd name="connsiteY8" fmla="*/ 193340 h 261729"/>
                <a:gd name="connsiteX0" fmla="*/ 2404 w 2010559"/>
                <a:gd name="connsiteY0" fmla="*/ 193340 h 261729"/>
                <a:gd name="connsiteX1" fmla="*/ 559955 w 2010559"/>
                <a:gd name="connsiteY1" fmla="*/ 336 h 261729"/>
                <a:gd name="connsiteX2" fmla="*/ 1413147 w 2010559"/>
                <a:gd name="connsiteY2" fmla="*/ 212330 h 261729"/>
                <a:gd name="connsiteX3" fmla="*/ 2003085 w 2010559"/>
                <a:gd name="connsiteY3" fmla="*/ 16844 h 261729"/>
                <a:gd name="connsiteX4" fmla="*/ 2010547 w 2010559"/>
                <a:gd name="connsiteY4" fmla="*/ 71386 h 261729"/>
                <a:gd name="connsiteX5" fmla="*/ 1423241 w 2010559"/>
                <a:gd name="connsiteY5" fmla="*/ 260487 h 261729"/>
                <a:gd name="connsiteX6" fmla="*/ 604612 w 2010559"/>
                <a:gd name="connsiteY6" fmla="*/ 51638 h 261729"/>
                <a:gd name="connsiteX7" fmla="*/ 1 w 2010559"/>
                <a:gd name="connsiteY7" fmla="*/ 251851 h 261729"/>
                <a:gd name="connsiteX8" fmla="*/ 2404 w 2010559"/>
                <a:gd name="connsiteY8" fmla="*/ 193340 h 261729"/>
                <a:gd name="connsiteX0" fmla="*/ 2404 w 2049171"/>
                <a:gd name="connsiteY0" fmla="*/ 193021 h 261410"/>
                <a:gd name="connsiteX1" fmla="*/ 559955 w 2049171"/>
                <a:gd name="connsiteY1" fmla="*/ 17 h 261410"/>
                <a:gd name="connsiteX2" fmla="*/ 1409201 w 2049171"/>
                <a:gd name="connsiteY2" fmla="*/ 205728 h 261410"/>
                <a:gd name="connsiteX3" fmla="*/ 2003085 w 2049171"/>
                <a:gd name="connsiteY3" fmla="*/ 16525 h 261410"/>
                <a:gd name="connsiteX4" fmla="*/ 2010547 w 2049171"/>
                <a:gd name="connsiteY4" fmla="*/ 71067 h 261410"/>
                <a:gd name="connsiteX5" fmla="*/ 1423241 w 2049171"/>
                <a:gd name="connsiteY5" fmla="*/ 260168 h 261410"/>
                <a:gd name="connsiteX6" fmla="*/ 604612 w 2049171"/>
                <a:gd name="connsiteY6" fmla="*/ 51319 h 261410"/>
                <a:gd name="connsiteX7" fmla="*/ 1 w 2049171"/>
                <a:gd name="connsiteY7" fmla="*/ 251532 h 261410"/>
                <a:gd name="connsiteX8" fmla="*/ 2404 w 2049171"/>
                <a:gd name="connsiteY8" fmla="*/ 193021 h 261410"/>
                <a:gd name="connsiteX0" fmla="*/ 2404 w 2048294"/>
                <a:gd name="connsiteY0" fmla="*/ 193021 h 261410"/>
                <a:gd name="connsiteX1" fmla="*/ 559955 w 2048294"/>
                <a:gd name="connsiteY1" fmla="*/ 17 h 261410"/>
                <a:gd name="connsiteX2" fmla="*/ 1409201 w 2048294"/>
                <a:gd name="connsiteY2" fmla="*/ 205728 h 261410"/>
                <a:gd name="connsiteX3" fmla="*/ 2003085 w 2048294"/>
                <a:gd name="connsiteY3" fmla="*/ 16525 h 261410"/>
                <a:gd name="connsiteX4" fmla="*/ 2010547 w 2048294"/>
                <a:gd name="connsiteY4" fmla="*/ 71067 h 261410"/>
                <a:gd name="connsiteX5" fmla="*/ 1423241 w 2048294"/>
                <a:gd name="connsiteY5" fmla="*/ 260168 h 261410"/>
                <a:gd name="connsiteX6" fmla="*/ 604612 w 2048294"/>
                <a:gd name="connsiteY6" fmla="*/ 51319 h 261410"/>
                <a:gd name="connsiteX7" fmla="*/ 1 w 2048294"/>
                <a:gd name="connsiteY7" fmla="*/ 251532 h 261410"/>
                <a:gd name="connsiteX8" fmla="*/ 2404 w 2048294"/>
                <a:gd name="connsiteY8" fmla="*/ 193021 h 261410"/>
                <a:gd name="connsiteX0" fmla="*/ 2404 w 2010559"/>
                <a:gd name="connsiteY0" fmla="*/ 193021 h 261410"/>
                <a:gd name="connsiteX1" fmla="*/ 559955 w 2010559"/>
                <a:gd name="connsiteY1" fmla="*/ 17 h 261410"/>
                <a:gd name="connsiteX2" fmla="*/ 1409201 w 2010559"/>
                <a:gd name="connsiteY2" fmla="*/ 205728 h 261410"/>
                <a:gd name="connsiteX3" fmla="*/ 2003085 w 2010559"/>
                <a:gd name="connsiteY3" fmla="*/ 16525 h 261410"/>
                <a:gd name="connsiteX4" fmla="*/ 2010547 w 2010559"/>
                <a:gd name="connsiteY4" fmla="*/ 71067 h 261410"/>
                <a:gd name="connsiteX5" fmla="*/ 1423241 w 2010559"/>
                <a:gd name="connsiteY5" fmla="*/ 260168 h 261410"/>
                <a:gd name="connsiteX6" fmla="*/ 604612 w 2010559"/>
                <a:gd name="connsiteY6" fmla="*/ 51319 h 261410"/>
                <a:gd name="connsiteX7" fmla="*/ 1 w 2010559"/>
                <a:gd name="connsiteY7" fmla="*/ 251532 h 261410"/>
                <a:gd name="connsiteX8" fmla="*/ 2404 w 2010559"/>
                <a:gd name="connsiteY8" fmla="*/ 193021 h 261410"/>
                <a:gd name="connsiteX0" fmla="*/ 2404 w 2010559"/>
                <a:gd name="connsiteY0" fmla="*/ 193704 h 262093"/>
                <a:gd name="connsiteX1" fmla="*/ 559955 w 2010559"/>
                <a:gd name="connsiteY1" fmla="*/ 700 h 262093"/>
                <a:gd name="connsiteX2" fmla="*/ 1409201 w 2010559"/>
                <a:gd name="connsiteY2" fmla="*/ 206411 h 262093"/>
                <a:gd name="connsiteX3" fmla="*/ 2003085 w 2010559"/>
                <a:gd name="connsiteY3" fmla="*/ 17208 h 262093"/>
                <a:gd name="connsiteX4" fmla="*/ 2010547 w 2010559"/>
                <a:gd name="connsiteY4" fmla="*/ 71750 h 262093"/>
                <a:gd name="connsiteX5" fmla="*/ 1423241 w 2010559"/>
                <a:gd name="connsiteY5" fmla="*/ 260851 h 262093"/>
                <a:gd name="connsiteX6" fmla="*/ 604612 w 2010559"/>
                <a:gd name="connsiteY6" fmla="*/ 52002 h 262093"/>
                <a:gd name="connsiteX7" fmla="*/ 1 w 2010559"/>
                <a:gd name="connsiteY7" fmla="*/ 252215 h 262093"/>
                <a:gd name="connsiteX8" fmla="*/ 2404 w 2010559"/>
                <a:gd name="connsiteY8" fmla="*/ 193704 h 262093"/>
                <a:gd name="connsiteX0" fmla="*/ 2404 w 2010559"/>
                <a:gd name="connsiteY0" fmla="*/ 193218 h 261607"/>
                <a:gd name="connsiteX1" fmla="*/ 559955 w 2010559"/>
                <a:gd name="connsiteY1" fmla="*/ 214 h 261607"/>
                <a:gd name="connsiteX2" fmla="*/ 1409201 w 2010559"/>
                <a:gd name="connsiteY2" fmla="*/ 205925 h 261607"/>
                <a:gd name="connsiteX3" fmla="*/ 2003085 w 2010559"/>
                <a:gd name="connsiteY3" fmla="*/ 16722 h 261607"/>
                <a:gd name="connsiteX4" fmla="*/ 2010547 w 2010559"/>
                <a:gd name="connsiteY4" fmla="*/ 71264 h 261607"/>
                <a:gd name="connsiteX5" fmla="*/ 1423241 w 2010559"/>
                <a:gd name="connsiteY5" fmla="*/ 260365 h 261607"/>
                <a:gd name="connsiteX6" fmla="*/ 604612 w 2010559"/>
                <a:gd name="connsiteY6" fmla="*/ 51516 h 261607"/>
                <a:gd name="connsiteX7" fmla="*/ 1 w 2010559"/>
                <a:gd name="connsiteY7" fmla="*/ 251729 h 261607"/>
                <a:gd name="connsiteX8" fmla="*/ 2404 w 2010559"/>
                <a:gd name="connsiteY8" fmla="*/ 193218 h 261607"/>
                <a:gd name="connsiteX0" fmla="*/ 2404 w 2010559"/>
                <a:gd name="connsiteY0" fmla="*/ 193218 h 261607"/>
                <a:gd name="connsiteX1" fmla="*/ 559955 w 2010559"/>
                <a:gd name="connsiteY1" fmla="*/ 214 h 261607"/>
                <a:gd name="connsiteX2" fmla="*/ 1409201 w 2010559"/>
                <a:gd name="connsiteY2" fmla="*/ 205925 h 261607"/>
                <a:gd name="connsiteX3" fmla="*/ 2003085 w 2010559"/>
                <a:gd name="connsiteY3" fmla="*/ 16722 h 261607"/>
                <a:gd name="connsiteX4" fmla="*/ 2010547 w 2010559"/>
                <a:gd name="connsiteY4" fmla="*/ 71264 h 261607"/>
                <a:gd name="connsiteX5" fmla="*/ 1423241 w 2010559"/>
                <a:gd name="connsiteY5" fmla="*/ 260365 h 261607"/>
                <a:gd name="connsiteX6" fmla="*/ 604612 w 2010559"/>
                <a:gd name="connsiteY6" fmla="*/ 51516 h 261607"/>
                <a:gd name="connsiteX7" fmla="*/ 1 w 2010559"/>
                <a:gd name="connsiteY7" fmla="*/ 251729 h 261607"/>
                <a:gd name="connsiteX8" fmla="*/ 2404 w 2010559"/>
                <a:gd name="connsiteY8" fmla="*/ 193218 h 261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0559" h="261607">
                  <a:moveTo>
                    <a:pt x="2404" y="193218"/>
                  </a:moveTo>
                  <a:cubicBezTo>
                    <a:pt x="2997" y="195284"/>
                    <a:pt x="266297" y="7521"/>
                    <a:pt x="559955" y="214"/>
                  </a:cubicBezTo>
                  <a:cubicBezTo>
                    <a:pt x="853613" y="-7093"/>
                    <a:pt x="1166707" y="174898"/>
                    <a:pt x="1409201" y="205925"/>
                  </a:cubicBezTo>
                  <a:cubicBezTo>
                    <a:pt x="1651695" y="236952"/>
                    <a:pt x="2003489" y="14031"/>
                    <a:pt x="2003085" y="16722"/>
                  </a:cubicBezTo>
                  <a:cubicBezTo>
                    <a:pt x="2002681" y="19413"/>
                    <a:pt x="2008536" y="68358"/>
                    <a:pt x="2010547" y="71264"/>
                  </a:cubicBezTo>
                  <a:cubicBezTo>
                    <a:pt x="2012558" y="74170"/>
                    <a:pt x="1762136" y="279367"/>
                    <a:pt x="1423241" y="260365"/>
                  </a:cubicBezTo>
                  <a:cubicBezTo>
                    <a:pt x="1084346" y="241363"/>
                    <a:pt x="963434" y="72584"/>
                    <a:pt x="604612" y="51516"/>
                  </a:cubicBezTo>
                  <a:cubicBezTo>
                    <a:pt x="269466" y="43016"/>
                    <a:pt x="-257" y="246963"/>
                    <a:pt x="1" y="251729"/>
                  </a:cubicBezTo>
                  <a:cubicBezTo>
                    <a:pt x="259" y="256495"/>
                    <a:pt x="1811" y="191152"/>
                    <a:pt x="2404" y="193218"/>
                  </a:cubicBezTo>
                  <a:close/>
                </a:path>
              </a:pathLst>
            </a:custGeom>
            <a:solidFill>
              <a:schemeClr val="bg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endParaRPr>
            </a:p>
          </p:txBody>
        </p:sp>
        <p:sp>
          <p:nvSpPr>
            <p:cNvPr id="44" name="フリーフォーム: 図形 43">
              <a:extLst>
                <a:ext uri="{FF2B5EF4-FFF2-40B4-BE49-F238E27FC236}">
                  <a16:creationId xmlns="" xmlns:a16="http://schemas.microsoft.com/office/drawing/2014/main" id="{BDA1201C-C8F2-4BAF-B1FA-74C8D7E11704}"/>
                </a:ext>
              </a:extLst>
            </p:cNvPr>
            <p:cNvSpPr/>
            <p:nvPr/>
          </p:nvSpPr>
          <p:spPr>
            <a:xfrm>
              <a:off x="3387074" y="1624759"/>
              <a:ext cx="2422272" cy="155477"/>
            </a:xfrm>
            <a:custGeom>
              <a:avLst/>
              <a:gdLst>
                <a:gd name="connsiteX0" fmla="*/ 0 w 2967038"/>
                <a:gd name="connsiteY0" fmla="*/ 55202 h 133429"/>
                <a:gd name="connsiteX1" fmla="*/ 866775 w 2967038"/>
                <a:gd name="connsiteY1" fmla="*/ 2814 h 133429"/>
                <a:gd name="connsiteX2" fmla="*/ 2271713 w 2967038"/>
                <a:gd name="connsiteY2" fmla="*/ 131402 h 133429"/>
                <a:gd name="connsiteX3" fmla="*/ 2967038 w 2967038"/>
                <a:gd name="connsiteY3" fmla="*/ 69489 h 133429"/>
                <a:gd name="connsiteX0" fmla="*/ 0 w 2967038"/>
                <a:gd name="connsiteY0" fmla="*/ 70924 h 149151"/>
                <a:gd name="connsiteX1" fmla="*/ 866776 w 2967038"/>
                <a:gd name="connsiteY1" fmla="*/ 2054 h 149151"/>
                <a:gd name="connsiteX2" fmla="*/ 2271713 w 2967038"/>
                <a:gd name="connsiteY2" fmla="*/ 147124 h 149151"/>
                <a:gd name="connsiteX3" fmla="*/ 2967038 w 2967038"/>
                <a:gd name="connsiteY3" fmla="*/ 85211 h 149151"/>
                <a:gd name="connsiteX0" fmla="*/ 0 w 2967038"/>
                <a:gd name="connsiteY0" fmla="*/ 71680 h 165864"/>
                <a:gd name="connsiteX1" fmla="*/ 866776 w 2967038"/>
                <a:gd name="connsiteY1" fmla="*/ 2810 h 165864"/>
                <a:gd name="connsiteX2" fmla="*/ 2271713 w 2967038"/>
                <a:gd name="connsiteY2" fmla="*/ 164362 h 165864"/>
                <a:gd name="connsiteX3" fmla="*/ 2967038 w 2967038"/>
                <a:gd name="connsiteY3" fmla="*/ 85967 h 165864"/>
                <a:gd name="connsiteX0" fmla="*/ 0 w 2967038"/>
                <a:gd name="connsiteY0" fmla="*/ 71680 h 165453"/>
                <a:gd name="connsiteX1" fmla="*/ 866776 w 2967038"/>
                <a:gd name="connsiteY1" fmla="*/ 2810 h 165453"/>
                <a:gd name="connsiteX2" fmla="*/ 2271713 w 2967038"/>
                <a:gd name="connsiteY2" fmla="*/ 164362 h 165453"/>
                <a:gd name="connsiteX3" fmla="*/ 2967038 w 2967038"/>
                <a:gd name="connsiteY3" fmla="*/ 62422 h 165453"/>
                <a:gd name="connsiteX0" fmla="*/ 0 w 2967038"/>
                <a:gd name="connsiteY0" fmla="*/ 71680 h 165621"/>
                <a:gd name="connsiteX1" fmla="*/ 866776 w 2967038"/>
                <a:gd name="connsiteY1" fmla="*/ 2810 h 165621"/>
                <a:gd name="connsiteX2" fmla="*/ 2271713 w 2967038"/>
                <a:gd name="connsiteY2" fmla="*/ 164362 h 165621"/>
                <a:gd name="connsiteX3" fmla="*/ 2967038 w 2967038"/>
                <a:gd name="connsiteY3" fmla="*/ 62422 h 165621"/>
                <a:gd name="connsiteX0" fmla="*/ 0 w 2967038"/>
                <a:gd name="connsiteY0" fmla="*/ 73110 h 167051"/>
                <a:gd name="connsiteX1" fmla="*/ 866776 w 2967038"/>
                <a:gd name="connsiteY1" fmla="*/ 4240 h 167051"/>
                <a:gd name="connsiteX2" fmla="*/ 2271713 w 2967038"/>
                <a:gd name="connsiteY2" fmla="*/ 165792 h 167051"/>
                <a:gd name="connsiteX3" fmla="*/ 2967038 w 2967038"/>
                <a:gd name="connsiteY3" fmla="*/ 63852 h 167051"/>
                <a:gd name="connsiteX0" fmla="*/ 0 w 2967038"/>
                <a:gd name="connsiteY0" fmla="*/ 74401 h 168342"/>
                <a:gd name="connsiteX1" fmla="*/ 866776 w 2967038"/>
                <a:gd name="connsiteY1" fmla="*/ 5531 h 168342"/>
                <a:gd name="connsiteX2" fmla="*/ 2271713 w 2967038"/>
                <a:gd name="connsiteY2" fmla="*/ 167083 h 168342"/>
                <a:gd name="connsiteX3" fmla="*/ 2967038 w 2967038"/>
                <a:gd name="connsiteY3" fmla="*/ 65143 h 168342"/>
                <a:gd name="connsiteX0" fmla="*/ 0 w 2967038"/>
                <a:gd name="connsiteY0" fmla="*/ 75318 h 169259"/>
                <a:gd name="connsiteX1" fmla="*/ 866776 w 2967038"/>
                <a:gd name="connsiteY1" fmla="*/ 6448 h 169259"/>
                <a:gd name="connsiteX2" fmla="*/ 2271713 w 2967038"/>
                <a:gd name="connsiteY2" fmla="*/ 168000 h 169259"/>
                <a:gd name="connsiteX3" fmla="*/ 2967038 w 2967038"/>
                <a:gd name="connsiteY3" fmla="*/ 66060 h 169259"/>
                <a:gd name="connsiteX0" fmla="*/ 0 w 2967038"/>
                <a:gd name="connsiteY0" fmla="*/ 75318 h 169259"/>
                <a:gd name="connsiteX1" fmla="*/ 902551 w 2967038"/>
                <a:gd name="connsiteY1" fmla="*/ 6448 h 169259"/>
                <a:gd name="connsiteX2" fmla="*/ 2271713 w 2967038"/>
                <a:gd name="connsiteY2" fmla="*/ 168000 h 169259"/>
                <a:gd name="connsiteX3" fmla="*/ 2967038 w 2967038"/>
                <a:gd name="connsiteY3" fmla="*/ 66060 h 169259"/>
                <a:gd name="connsiteX0" fmla="*/ 0 w 2967038"/>
                <a:gd name="connsiteY0" fmla="*/ 76262 h 170203"/>
                <a:gd name="connsiteX1" fmla="*/ 902551 w 2967038"/>
                <a:gd name="connsiteY1" fmla="*/ 7392 h 170203"/>
                <a:gd name="connsiteX2" fmla="*/ 2271713 w 2967038"/>
                <a:gd name="connsiteY2" fmla="*/ 168944 h 170203"/>
                <a:gd name="connsiteX3" fmla="*/ 2967038 w 2967038"/>
                <a:gd name="connsiteY3" fmla="*/ 67004 h 170203"/>
                <a:gd name="connsiteX0" fmla="*/ 0 w 2967038"/>
                <a:gd name="connsiteY0" fmla="*/ 78328 h 172269"/>
                <a:gd name="connsiteX1" fmla="*/ 938326 w 2967038"/>
                <a:gd name="connsiteY1" fmla="*/ 7104 h 172269"/>
                <a:gd name="connsiteX2" fmla="*/ 2271713 w 2967038"/>
                <a:gd name="connsiteY2" fmla="*/ 171010 h 172269"/>
                <a:gd name="connsiteX3" fmla="*/ 2967038 w 2967038"/>
                <a:gd name="connsiteY3" fmla="*/ 69070 h 172269"/>
                <a:gd name="connsiteX0" fmla="*/ 0 w 2967038"/>
                <a:gd name="connsiteY0" fmla="*/ 78328 h 172395"/>
                <a:gd name="connsiteX1" fmla="*/ 938326 w 2967038"/>
                <a:gd name="connsiteY1" fmla="*/ 7104 h 172395"/>
                <a:gd name="connsiteX2" fmla="*/ 2271713 w 2967038"/>
                <a:gd name="connsiteY2" fmla="*/ 171010 h 172395"/>
                <a:gd name="connsiteX3" fmla="*/ 2967038 w 2967038"/>
                <a:gd name="connsiteY3" fmla="*/ 69070 h 172395"/>
                <a:gd name="connsiteX0" fmla="*/ 0 w 2973001"/>
                <a:gd name="connsiteY0" fmla="*/ 78328 h 172680"/>
                <a:gd name="connsiteX1" fmla="*/ 938326 w 2973001"/>
                <a:gd name="connsiteY1" fmla="*/ 7104 h 172680"/>
                <a:gd name="connsiteX2" fmla="*/ 2271713 w 2973001"/>
                <a:gd name="connsiteY2" fmla="*/ 171010 h 172680"/>
                <a:gd name="connsiteX3" fmla="*/ 2973001 w 2973001"/>
                <a:gd name="connsiteY3" fmla="*/ 80843 h 172680"/>
                <a:gd name="connsiteX0" fmla="*/ 0 w 2973001"/>
                <a:gd name="connsiteY0" fmla="*/ 78328 h 173079"/>
                <a:gd name="connsiteX1" fmla="*/ 938326 w 2973001"/>
                <a:gd name="connsiteY1" fmla="*/ 7104 h 173079"/>
                <a:gd name="connsiteX2" fmla="*/ 2271713 w 2973001"/>
                <a:gd name="connsiteY2" fmla="*/ 171010 h 173079"/>
                <a:gd name="connsiteX3" fmla="*/ 2973001 w 2973001"/>
                <a:gd name="connsiteY3" fmla="*/ 80843 h 173079"/>
                <a:gd name="connsiteX0" fmla="*/ 0 w 2973001"/>
                <a:gd name="connsiteY0" fmla="*/ 78328 h 172451"/>
                <a:gd name="connsiteX1" fmla="*/ 938326 w 2973001"/>
                <a:gd name="connsiteY1" fmla="*/ 7104 h 172451"/>
                <a:gd name="connsiteX2" fmla="*/ 2271713 w 2973001"/>
                <a:gd name="connsiteY2" fmla="*/ 171010 h 172451"/>
                <a:gd name="connsiteX3" fmla="*/ 2973001 w 2973001"/>
                <a:gd name="connsiteY3" fmla="*/ 80843 h 172451"/>
                <a:gd name="connsiteX0" fmla="*/ 0 w 3028651"/>
                <a:gd name="connsiteY0" fmla="*/ 78328 h 171708"/>
                <a:gd name="connsiteX1" fmla="*/ 938326 w 3028651"/>
                <a:gd name="connsiteY1" fmla="*/ 7104 h 171708"/>
                <a:gd name="connsiteX2" fmla="*/ 2271713 w 3028651"/>
                <a:gd name="connsiteY2" fmla="*/ 171010 h 171708"/>
                <a:gd name="connsiteX3" fmla="*/ 3028651 w 3028651"/>
                <a:gd name="connsiteY3" fmla="*/ 11778 h 171708"/>
                <a:gd name="connsiteX0" fmla="*/ 0 w 3028651"/>
                <a:gd name="connsiteY0" fmla="*/ 74827 h 155723"/>
                <a:gd name="connsiteX1" fmla="*/ 938326 w 3028651"/>
                <a:gd name="connsiteY1" fmla="*/ 3603 h 155723"/>
                <a:gd name="connsiteX2" fmla="*/ 2176312 w 3028651"/>
                <a:gd name="connsiteY2" fmla="*/ 154952 h 155723"/>
                <a:gd name="connsiteX3" fmla="*/ 3028651 w 3028651"/>
                <a:gd name="connsiteY3" fmla="*/ 8277 h 155723"/>
                <a:gd name="connsiteX0" fmla="*/ 0 w 3028651"/>
                <a:gd name="connsiteY0" fmla="*/ 74827 h 154952"/>
                <a:gd name="connsiteX1" fmla="*/ 938326 w 3028651"/>
                <a:gd name="connsiteY1" fmla="*/ 3603 h 154952"/>
                <a:gd name="connsiteX2" fmla="*/ 2176312 w 3028651"/>
                <a:gd name="connsiteY2" fmla="*/ 154952 h 154952"/>
                <a:gd name="connsiteX3" fmla="*/ 3028651 w 3028651"/>
                <a:gd name="connsiteY3" fmla="*/ 8277 h 154952"/>
                <a:gd name="connsiteX0" fmla="*/ 0 w 3028651"/>
                <a:gd name="connsiteY0" fmla="*/ 74827 h 154952"/>
                <a:gd name="connsiteX1" fmla="*/ 938326 w 3028651"/>
                <a:gd name="connsiteY1" fmla="*/ 3603 h 154952"/>
                <a:gd name="connsiteX2" fmla="*/ 2176312 w 3028651"/>
                <a:gd name="connsiteY2" fmla="*/ 154952 h 154952"/>
                <a:gd name="connsiteX3" fmla="*/ 3028651 w 3028651"/>
                <a:gd name="connsiteY3" fmla="*/ 8277 h 154952"/>
                <a:gd name="connsiteX0" fmla="*/ 0 w 3028651"/>
                <a:gd name="connsiteY0" fmla="*/ 74827 h 154952"/>
                <a:gd name="connsiteX1" fmla="*/ 938326 w 3028651"/>
                <a:gd name="connsiteY1" fmla="*/ 3603 h 154952"/>
                <a:gd name="connsiteX2" fmla="*/ 2176312 w 3028651"/>
                <a:gd name="connsiteY2" fmla="*/ 154952 h 154952"/>
                <a:gd name="connsiteX3" fmla="*/ 3028651 w 3028651"/>
                <a:gd name="connsiteY3" fmla="*/ 8277 h 154952"/>
                <a:gd name="connsiteX0" fmla="*/ 0 w 3032626"/>
                <a:gd name="connsiteY0" fmla="*/ 143444 h 151365"/>
                <a:gd name="connsiteX1" fmla="*/ 942301 w 3032626"/>
                <a:gd name="connsiteY1" fmla="*/ 16 h 151365"/>
                <a:gd name="connsiteX2" fmla="*/ 2180287 w 3032626"/>
                <a:gd name="connsiteY2" fmla="*/ 151365 h 151365"/>
                <a:gd name="connsiteX3" fmla="*/ 3032626 w 3032626"/>
                <a:gd name="connsiteY3" fmla="*/ 4690 h 151365"/>
                <a:gd name="connsiteX0" fmla="*/ 0 w 3032626"/>
                <a:gd name="connsiteY0" fmla="*/ 143484 h 151405"/>
                <a:gd name="connsiteX1" fmla="*/ 942301 w 3032626"/>
                <a:gd name="connsiteY1" fmla="*/ 56 h 151405"/>
                <a:gd name="connsiteX2" fmla="*/ 2180287 w 3032626"/>
                <a:gd name="connsiteY2" fmla="*/ 151405 h 151405"/>
                <a:gd name="connsiteX3" fmla="*/ 3032626 w 3032626"/>
                <a:gd name="connsiteY3" fmla="*/ 4730 h 151405"/>
                <a:gd name="connsiteX0" fmla="*/ 0 w 3032626"/>
                <a:gd name="connsiteY0" fmla="*/ 143456 h 151377"/>
                <a:gd name="connsiteX1" fmla="*/ 942301 w 3032626"/>
                <a:gd name="connsiteY1" fmla="*/ 28 h 151377"/>
                <a:gd name="connsiteX2" fmla="*/ 2180287 w 3032626"/>
                <a:gd name="connsiteY2" fmla="*/ 151377 h 151377"/>
                <a:gd name="connsiteX3" fmla="*/ 3032626 w 3032626"/>
                <a:gd name="connsiteY3" fmla="*/ 4702 h 151377"/>
                <a:gd name="connsiteX0" fmla="*/ 0 w 3032626"/>
                <a:gd name="connsiteY0" fmla="*/ 145809 h 153730"/>
                <a:gd name="connsiteX1" fmla="*/ 945282 w 3032626"/>
                <a:gd name="connsiteY1" fmla="*/ 26 h 153730"/>
                <a:gd name="connsiteX2" fmla="*/ 2180287 w 3032626"/>
                <a:gd name="connsiteY2" fmla="*/ 153730 h 153730"/>
                <a:gd name="connsiteX3" fmla="*/ 3032626 w 3032626"/>
                <a:gd name="connsiteY3" fmla="*/ 7055 h 153730"/>
                <a:gd name="connsiteX0" fmla="*/ 0 w 3032626"/>
                <a:gd name="connsiteY0" fmla="*/ 145809 h 153730"/>
                <a:gd name="connsiteX1" fmla="*/ 945282 w 3032626"/>
                <a:gd name="connsiteY1" fmla="*/ 26 h 153730"/>
                <a:gd name="connsiteX2" fmla="*/ 2180287 w 3032626"/>
                <a:gd name="connsiteY2" fmla="*/ 153730 h 153730"/>
                <a:gd name="connsiteX3" fmla="*/ 3032626 w 3032626"/>
                <a:gd name="connsiteY3" fmla="*/ 7055 h 153730"/>
              </a:gdLst>
              <a:ahLst/>
              <a:cxnLst>
                <a:cxn ang="0">
                  <a:pos x="connsiteX0" y="connsiteY0"/>
                </a:cxn>
                <a:cxn ang="0">
                  <a:pos x="connsiteX1" y="connsiteY1"/>
                </a:cxn>
                <a:cxn ang="0">
                  <a:pos x="connsiteX2" y="connsiteY2"/>
                </a:cxn>
                <a:cxn ang="0">
                  <a:pos x="connsiteX3" y="connsiteY3"/>
                </a:cxn>
              </a:cxnLst>
              <a:rect l="l" t="t" r="r" b="b"/>
              <a:pathLst>
                <a:path w="3032626" h="153730">
                  <a:moveTo>
                    <a:pt x="0" y="145809"/>
                  </a:moveTo>
                  <a:cubicBezTo>
                    <a:pt x="319603" y="47339"/>
                    <a:pt x="581901" y="-1294"/>
                    <a:pt x="945282" y="26"/>
                  </a:cubicBezTo>
                  <a:cubicBezTo>
                    <a:pt x="1308663" y="1346"/>
                    <a:pt x="1794468" y="148896"/>
                    <a:pt x="2180287" y="153730"/>
                  </a:cubicBezTo>
                  <a:cubicBezTo>
                    <a:pt x="2613806" y="152286"/>
                    <a:pt x="2904703" y="62403"/>
                    <a:pt x="3032626" y="7055"/>
                  </a:cubicBezTo>
                </a:path>
              </a:pathLst>
            </a:custGeom>
            <a:no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effectLst/>
              </a:endParaRPr>
            </a:p>
          </p:txBody>
        </p:sp>
        <p:sp>
          <p:nvSpPr>
            <p:cNvPr id="36" name="フリーフォーム: 図形 35">
              <a:extLst>
                <a:ext uri="{FF2B5EF4-FFF2-40B4-BE49-F238E27FC236}">
                  <a16:creationId xmlns="" xmlns:a16="http://schemas.microsoft.com/office/drawing/2014/main" id="{8A32642D-9785-44C1-9AF6-23F232282272}"/>
                </a:ext>
              </a:extLst>
            </p:cNvPr>
            <p:cNvSpPr/>
            <p:nvPr/>
          </p:nvSpPr>
          <p:spPr>
            <a:xfrm>
              <a:off x="3387074" y="1670941"/>
              <a:ext cx="2429416" cy="153178"/>
            </a:xfrm>
            <a:custGeom>
              <a:avLst/>
              <a:gdLst>
                <a:gd name="connsiteX0" fmla="*/ 0 w 2967038"/>
                <a:gd name="connsiteY0" fmla="*/ 55202 h 133429"/>
                <a:gd name="connsiteX1" fmla="*/ 866775 w 2967038"/>
                <a:gd name="connsiteY1" fmla="*/ 2814 h 133429"/>
                <a:gd name="connsiteX2" fmla="*/ 2271713 w 2967038"/>
                <a:gd name="connsiteY2" fmla="*/ 131402 h 133429"/>
                <a:gd name="connsiteX3" fmla="*/ 2967038 w 2967038"/>
                <a:gd name="connsiteY3" fmla="*/ 69489 h 133429"/>
                <a:gd name="connsiteX0" fmla="*/ 0 w 2967038"/>
                <a:gd name="connsiteY0" fmla="*/ 70924 h 149151"/>
                <a:gd name="connsiteX1" fmla="*/ 866776 w 2967038"/>
                <a:gd name="connsiteY1" fmla="*/ 2054 h 149151"/>
                <a:gd name="connsiteX2" fmla="*/ 2271713 w 2967038"/>
                <a:gd name="connsiteY2" fmla="*/ 147124 h 149151"/>
                <a:gd name="connsiteX3" fmla="*/ 2967038 w 2967038"/>
                <a:gd name="connsiteY3" fmla="*/ 85211 h 149151"/>
                <a:gd name="connsiteX0" fmla="*/ 0 w 2967038"/>
                <a:gd name="connsiteY0" fmla="*/ 71680 h 165864"/>
                <a:gd name="connsiteX1" fmla="*/ 866776 w 2967038"/>
                <a:gd name="connsiteY1" fmla="*/ 2810 h 165864"/>
                <a:gd name="connsiteX2" fmla="*/ 2271713 w 2967038"/>
                <a:gd name="connsiteY2" fmla="*/ 164362 h 165864"/>
                <a:gd name="connsiteX3" fmla="*/ 2967038 w 2967038"/>
                <a:gd name="connsiteY3" fmla="*/ 85967 h 165864"/>
                <a:gd name="connsiteX0" fmla="*/ 0 w 2967038"/>
                <a:gd name="connsiteY0" fmla="*/ 71680 h 165453"/>
                <a:gd name="connsiteX1" fmla="*/ 866776 w 2967038"/>
                <a:gd name="connsiteY1" fmla="*/ 2810 h 165453"/>
                <a:gd name="connsiteX2" fmla="*/ 2271713 w 2967038"/>
                <a:gd name="connsiteY2" fmla="*/ 164362 h 165453"/>
                <a:gd name="connsiteX3" fmla="*/ 2967038 w 2967038"/>
                <a:gd name="connsiteY3" fmla="*/ 62422 h 165453"/>
                <a:gd name="connsiteX0" fmla="*/ 0 w 2967038"/>
                <a:gd name="connsiteY0" fmla="*/ 71680 h 165621"/>
                <a:gd name="connsiteX1" fmla="*/ 866776 w 2967038"/>
                <a:gd name="connsiteY1" fmla="*/ 2810 h 165621"/>
                <a:gd name="connsiteX2" fmla="*/ 2271713 w 2967038"/>
                <a:gd name="connsiteY2" fmla="*/ 164362 h 165621"/>
                <a:gd name="connsiteX3" fmla="*/ 2967038 w 2967038"/>
                <a:gd name="connsiteY3" fmla="*/ 62422 h 165621"/>
                <a:gd name="connsiteX0" fmla="*/ 0 w 2967038"/>
                <a:gd name="connsiteY0" fmla="*/ 73110 h 167051"/>
                <a:gd name="connsiteX1" fmla="*/ 866776 w 2967038"/>
                <a:gd name="connsiteY1" fmla="*/ 4240 h 167051"/>
                <a:gd name="connsiteX2" fmla="*/ 2271713 w 2967038"/>
                <a:gd name="connsiteY2" fmla="*/ 165792 h 167051"/>
                <a:gd name="connsiteX3" fmla="*/ 2967038 w 2967038"/>
                <a:gd name="connsiteY3" fmla="*/ 63852 h 167051"/>
                <a:gd name="connsiteX0" fmla="*/ 0 w 2967038"/>
                <a:gd name="connsiteY0" fmla="*/ 74401 h 168342"/>
                <a:gd name="connsiteX1" fmla="*/ 866776 w 2967038"/>
                <a:gd name="connsiteY1" fmla="*/ 5531 h 168342"/>
                <a:gd name="connsiteX2" fmla="*/ 2271713 w 2967038"/>
                <a:gd name="connsiteY2" fmla="*/ 167083 h 168342"/>
                <a:gd name="connsiteX3" fmla="*/ 2967038 w 2967038"/>
                <a:gd name="connsiteY3" fmla="*/ 65143 h 168342"/>
                <a:gd name="connsiteX0" fmla="*/ 0 w 2967038"/>
                <a:gd name="connsiteY0" fmla="*/ 75318 h 169259"/>
                <a:gd name="connsiteX1" fmla="*/ 866776 w 2967038"/>
                <a:gd name="connsiteY1" fmla="*/ 6448 h 169259"/>
                <a:gd name="connsiteX2" fmla="*/ 2271713 w 2967038"/>
                <a:gd name="connsiteY2" fmla="*/ 168000 h 169259"/>
                <a:gd name="connsiteX3" fmla="*/ 2967038 w 2967038"/>
                <a:gd name="connsiteY3" fmla="*/ 66060 h 169259"/>
                <a:gd name="connsiteX0" fmla="*/ 0 w 2967038"/>
                <a:gd name="connsiteY0" fmla="*/ 75318 h 169259"/>
                <a:gd name="connsiteX1" fmla="*/ 902551 w 2967038"/>
                <a:gd name="connsiteY1" fmla="*/ 6448 h 169259"/>
                <a:gd name="connsiteX2" fmla="*/ 2271713 w 2967038"/>
                <a:gd name="connsiteY2" fmla="*/ 168000 h 169259"/>
                <a:gd name="connsiteX3" fmla="*/ 2967038 w 2967038"/>
                <a:gd name="connsiteY3" fmla="*/ 66060 h 169259"/>
                <a:gd name="connsiteX0" fmla="*/ 0 w 2967038"/>
                <a:gd name="connsiteY0" fmla="*/ 76262 h 170203"/>
                <a:gd name="connsiteX1" fmla="*/ 902551 w 2967038"/>
                <a:gd name="connsiteY1" fmla="*/ 7392 h 170203"/>
                <a:gd name="connsiteX2" fmla="*/ 2271713 w 2967038"/>
                <a:gd name="connsiteY2" fmla="*/ 168944 h 170203"/>
                <a:gd name="connsiteX3" fmla="*/ 2967038 w 2967038"/>
                <a:gd name="connsiteY3" fmla="*/ 67004 h 170203"/>
                <a:gd name="connsiteX0" fmla="*/ 0 w 2967038"/>
                <a:gd name="connsiteY0" fmla="*/ 78328 h 172269"/>
                <a:gd name="connsiteX1" fmla="*/ 938326 w 2967038"/>
                <a:gd name="connsiteY1" fmla="*/ 7104 h 172269"/>
                <a:gd name="connsiteX2" fmla="*/ 2271713 w 2967038"/>
                <a:gd name="connsiteY2" fmla="*/ 171010 h 172269"/>
                <a:gd name="connsiteX3" fmla="*/ 2967038 w 2967038"/>
                <a:gd name="connsiteY3" fmla="*/ 69070 h 172269"/>
                <a:gd name="connsiteX0" fmla="*/ 0 w 2967038"/>
                <a:gd name="connsiteY0" fmla="*/ 78328 h 172395"/>
                <a:gd name="connsiteX1" fmla="*/ 938326 w 2967038"/>
                <a:gd name="connsiteY1" fmla="*/ 7104 h 172395"/>
                <a:gd name="connsiteX2" fmla="*/ 2271713 w 2967038"/>
                <a:gd name="connsiteY2" fmla="*/ 171010 h 172395"/>
                <a:gd name="connsiteX3" fmla="*/ 2967038 w 2967038"/>
                <a:gd name="connsiteY3" fmla="*/ 69070 h 172395"/>
                <a:gd name="connsiteX0" fmla="*/ 0 w 2973001"/>
                <a:gd name="connsiteY0" fmla="*/ 78328 h 172680"/>
                <a:gd name="connsiteX1" fmla="*/ 938326 w 2973001"/>
                <a:gd name="connsiteY1" fmla="*/ 7104 h 172680"/>
                <a:gd name="connsiteX2" fmla="*/ 2271713 w 2973001"/>
                <a:gd name="connsiteY2" fmla="*/ 171010 h 172680"/>
                <a:gd name="connsiteX3" fmla="*/ 2973001 w 2973001"/>
                <a:gd name="connsiteY3" fmla="*/ 80843 h 172680"/>
                <a:gd name="connsiteX0" fmla="*/ 0 w 2973001"/>
                <a:gd name="connsiteY0" fmla="*/ 78328 h 173079"/>
                <a:gd name="connsiteX1" fmla="*/ 938326 w 2973001"/>
                <a:gd name="connsiteY1" fmla="*/ 7104 h 173079"/>
                <a:gd name="connsiteX2" fmla="*/ 2271713 w 2973001"/>
                <a:gd name="connsiteY2" fmla="*/ 171010 h 173079"/>
                <a:gd name="connsiteX3" fmla="*/ 2973001 w 2973001"/>
                <a:gd name="connsiteY3" fmla="*/ 80843 h 173079"/>
                <a:gd name="connsiteX0" fmla="*/ 0 w 2973001"/>
                <a:gd name="connsiteY0" fmla="*/ 78328 h 172451"/>
                <a:gd name="connsiteX1" fmla="*/ 938326 w 2973001"/>
                <a:gd name="connsiteY1" fmla="*/ 7104 h 172451"/>
                <a:gd name="connsiteX2" fmla="*/ 2271713 w 2973001"/>
                <a:gd name="connsiteY2" fmla="*/ 171010 h 172451"/>
                <a:gd name="connsiteX3" fmla="*/ 2973001 w 2973001"/>
                <a:gd name="connsiteY3" fmla="*/ 80843 h 172451"/>
                <a:gd name="connsiteX0" fmla="*/ 0 w 3028651"/>
                <a:gd name="connsiteY0" fmla="*/ 78328 h 171708"/>
                <a:gd name="connsiteX1" fmla="*/ 938326 w 3028651"/>
                <a:gd name="connsiteY1" fmla="*/ 7104 h 171708"/>
                <a:gd name="connsiteX2" fmla="*/ 2271713 w 3028651"/>
                <a:gd name="connsiteY2" fmla="*/ 171010 h 171708"/>
                <a:gd name="connsiteX3" fmla="*/ 3028651 w 3028651"/>
                <a:gd name="connsiteY3" fmla="*/ 11778 h 171708"/>
                <a:gd name="connsiteX0" fmla="*/ 0 w 3028651"/>
                <a:gd name="connsiteY0" fmla="*/ 74827 h 155723"/>
                <a:gd name="connsiteX1" fmla="*/ 938326 w 3028651"/>
                <a:gd name="connsiteY1" fmla="*/ 3603 h 155723"/>
                <a:gd name="connsiteX2" fmla="*/ 2176312 w 3028651"/>
                <a:gd name="connsiteY2" fmla="*/ 154952 h 155723"/>
                <a:gd name="connsiteX3" fmla="*/ 3028651 w 3028651"/>
                <a:gd name="connsiteY3" fmla="*/ 8277 h 155723"/>
                <a:gd name="connsiteX0" fmla="*/ 0 w 3028651"/>
                <a:gd name="connsiteY0" fmla="*/ 74827 h 154952"/>
                <a:gd name="connsiteX1" fmla="*/ 938326 w 3028651"/>
                <a:gd name="connsiteY1" fmla="*/ 3603 h 154952"/>
                <a:gd name="connsiteX2" fmla="*/ 2176312 w 3028651"/>
                <a:gd name="connsiteY2" fmla="*/ 154952 h 154952"/>
                <a:gd name="connsiteX3" fmla="*/ 3028651 w 3028651"/>
                <a:gd name="connsiteY3" fmla="*/ 8277 h 154952"/>
                <a:gd name="connsiteX0" fmla="*/ 0 w 3028651"/>
                <a:gd name="connsiteY0" fmla="*/ 74827 h 154952"/>
                <a:gd name="connsiteX1" fmla="*/ 938326 w 3028651"/>
                <a:gd name="connsiteY1" fmla="*/ 3603 h 154952"/>
                <a:gd name="connsiteX2" fmla="*/ 2176312 w 3028651"/>
                <a:gd name="connsiteY2" fmla="*/ 154952 h 154952"/>
                <a:gd name="connsiteX3" fmla="*/ 3028651 w 3028651"/>
                <a:gd name="connsiteY3" fmla="*/ 8277 h 154952"/>
                <a:gd name="connsiteX0" fmla="*/ 0 w 3028651"/>
                <a:gd name="connsiteY0" fmla="*/ 74827 h 154952"/>
                <a:gd name="connsiteX1" fmla="*/ 938326 w 3028651"/>
                <a:gd name="connsiteY1" fmla="*/ 3603 h 154952"/>
                <a:gd name="connsiteX2" fmla="*/ 2176312 w 3028651"/>
                <a:gd name="connsiteY2" fmla="*/ 154952 h 154952"/>
                <a:gd name="connsiteX3" fmla="*/ 3028651 w 3028651"/>
                <a:gd name="connsiteY3" fmla="*/ 8277 h 154952"/>
                <a:gd name="connsiteX0" fmla="*/ 0 w 3032626"/>
                <a:gd name="connsiteY0" fmla="*/ 143444 h 151365"/>
                <a:gd name="connsiteX1" fmla="*/ 942301 w 3032626"/>
                <a:gd name="connsiteY1" fmla="*/ 16 h 151365"/>
                <a:gd name="connsiteX2" fmla="*/ 2180287 w 3032626"/>
                <a:gd name="connsiteY2" fmla="*/ 151365 h 151365"/>
                <a:gd name="connsiteX3" fmla="*/ 3032626 w 3032626"/>
                <a:gd name="connsiteY3" fmla="*/ 4690 h 151365"/>
                <a:gd name="connsiteX0" fmla="*/ 0 w 3032626"/>
                <a:gd name="connsiteY0" fmla="*/ 143484 h 151405"/>
                <a:gd name="connsiteX1" fmla="*/ 942301 w 3032626"/>
                <a:gd name="connsiteY1" fmla="*/ 56 h 151405"/>
                <a:gd name="connsiteX2" fmla="*/ 2180287 w 3032626"/>
                <a:gd name="connsiteY2" fmla="*/ 151405 h 151405"/>
                <a:gd name="connsiteX3" fmla="*/ 3032626 w 3032626"/>
                <a:gd name="connsiteY3" fmla="*/ 4730 h 151405"/>
                <a:gd name="connsiteX0" fmla="*/ 0 w 3032626"/>
                <a:gd name="connsiteY0" fmla="*/ 143456 h 151377"/>
                <a:gd name="connsiteX1" fmla="*/ 942301 w 3032626"/>
                <a:gd name="connsiteY1" fmla="*/ 28 h 151377"/>
                <a:gd name="connsiteX2" fmla="*/ 2180287 w 3032626"/>
                <a:gd name="connsiteY2" fmla="*/ 151377 h 151377"/>
                <a:gd name="connsiteX3" fmla="*/ 3032626 w 3032626"/>
                <a:gd name="connsiteY3" fmla="*/ 4702 h 151377"/>
                <a:gd name="connsiteX0" fmla="*/ 0 w 3041570"/>
                <a:gd name="connsiteY0" fmla="*/ 143456 h 151377"/>
                <a:gd name="connsiteX1" fmla="*/ 942301 w 3041570"/>
                <a:gd name="connsiteY1" fmla="*/ 28 h 151377"/>
                <a:gd name="connsiteX2" fmla="*/ 2180287 w 3041570"/>
                <a:gd name="connsiteY2" fmla="*/ 151377 h 151377"/>
                <a:gd name="connsiteX3" fmla="*/ 3041570 w 3041570"/>
                <a:gd name="connsiteY3" fmla="*/ 14120 h 151377"/>
                <a:gd name="connsiteX0" fmla="*/ 0 w 3041570"/>
                <a:gd name="connsiteY0" fmla="*/ 143456 h 151377"/>
                <a:gd name="connsiteX1" fmla="*/ 942301 w 3041570"/>
                <a:gd name="connsiteY1" fmla="*/ 28 h 151377"/>
                <a:gd name="connsiteX2" fmla="*/ 2162400 w 3041570"/>
                <a:gd name="connsiteY2" fmla="*/ 151377 h 151377"/>
                <a:gd name="connsiteX3" fmla="*/ 3041570 w 3041570"/>
                <a:gd name="connsiteY3" fmla="*/ 14120 h 151377"/>
                <a:gd name="connsiteX0" fmla="*/ 0 w 3041570"/>
                <a:gd name="connsiteY0" fmla="*/ 143456 h 151377"/>
                <a:gd name="connsiteX1" fmla="*/ 942301 w 3041570"/>
                <a:gd name="connsiteY1" fmla="*/ 28 h 151377"/>
                <a:gd name="connsiteX2" fmla="*/ 2162400 w 3041570"/>
                <a:gd name="connsiteY2" fmla="*/ 151377 h 151377"/>
                <a:gd name="connsiteX3" fmla="*/ 3041570 w 3041570"/>
                <a:gd name="connsiteY3" fmla="*/ 4702 h 151377"/>
                <a:gd name="connsiteX0" fmla="*/ 0 w 3041570"/>
                <a:gd name="connsiteY0" fmla="*/ 143456 h 151452"/>
                <a:gd name="connsiteX1" fmla="*/ 942301 w 3041570"/>
                <a:gd name="connsiteY1" fmla="*/ 28 h 151452"/>
                <a:gd name="connsiteX2" fmla="*/ 2162400 w 3041570"/>
                <a:gd name="connsiteY2" fmla="*/ 151377 h 151452"/>
                <a:gd name="connsiteX3" fmla="*/ 3041570 w 3041570"/>
                <a:gd name="connsiteY3" fmla="*/ 4702 h 151452"/>
                <a:gd name="connsiteX0" fmla="*/ 0 w 3041570"/>
                <a:gd name="connsiteY0" fmla="*/ 143456 h 151457"/>
                <a:gd name="connsiteX1" fmla="*/ 942301 w 3041570"/>
                <a:gd name="connsiteY1" fmla="*/ 28 h 151457"/>
                <a:gd name="connsiteX2" fmla="*/ 2162400 w 3041570"/>
                <a:gd name="connsiteY2" fmla="*/ 151377 h 151457"/>
                <a:gd name="connsiteX3" fmla="*/ 3041570 w 3041570"/>
                <a:gd name="connsiteY3" fmla="*/ 11765 h 151457"/>
              </a:gdLst>
              <a:ahLst/>
              <a:cxnLst>
                <a:cxn ang="0">
                  <a:pos x="connsiteX0" y="connsiteY0"/>
                </a:cxn>
                <a:cxn ang="0">
                  <a:pos x="connsiteX1" y="connsiteY1"/>
                </a:cxn>
                <a:cxn ang="0">
                  <a:pos x="connsiteX2" y="connsiteY2"/>
                </a:cxn>
                <a:cxn ang="0">
                  <a:pos x="connsiteX3" y="connsiteY3"/>
                </a:cxn>
              </a:cxnLst>
              <a:rect l="l" t="t" r="r" b="b"/>
              <a:pathLst>
                <a:path w="3041570" h="151457">
                  <a:moveTo>
                    <a:pt x="0" y="143456"/>
                  </a:moveTo>
                  <a:cubicBezTo>
                    <a:pt x="319603" y="44986"/>
                    <a:pt x="581901" y="-1292"/>
                    <a:pt x="942301" y="28"/>
                  </a:cubicBezTo>
                  <a:cubicBezTo>
                    <a:pt x="1302701" y="1348"/>
                    <a:pt x="1776581" y="146543"/>
                    <a:pt x="2162400" y="151377"/>
                  </a:cubicBezTo>
                  <a:cubicBezTo>
                    <a:pt x="2616788" y="154643"/>
                    <a:pt x="2919609" y="57695"/>
                    <a:pt x="3041570" y="11765"/>
                  </a:cubicBezTo>
                </a:path>
              </a:pathLst>
            </a:custGeom>
            <a:no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effectLst/>
              </a:endParaRPr>
            </a:p>
          </p:txBody>
        </p:sp>
      </p:grpSp>
      <p:grpSp>
        <p:nvGrpSpPr>
          <p:cNvPr id="6" name="グループ化 5"/>
          <p:cNvGrpSpPr/>
          <p:nvPr/>
        </p:nvGrpSpPr>
        <p:grpSpPr>
          <a:xfrm>
            <a:off x="4283653" y="2587342"/>
            <a:ext cx="360000" cy="377909"/>
            <a:chOff x="4283653" y="2587342"/>
            <a:chExt cx="360000" cy="377909"/>
          </a:xfrm>
        </p:grpSpPr>
        <p:sp>
          <p:nvSpPr>
            <p:cNvPr id="35" name="楕円 24">
              <a:extLst>
                <a:ext uri="{FF2B5EF4-FFF2-40B4-BE49-F238E27FC236}">
                  <a16:creationId xmlns="" xmlns:a16="http://schemas.microsoft.com/office/drawing/2014/main" id="{46E47F8F-1600-46F0-A956-22D10240397E}"/>
                </a:ext>
              </a:extLst>
            </p:cNvPr>
            <p:cNvSpPr/>
            <p:nvPr/>
          </p:nvSpPr>
          <p:spPr>
            <a:xfrm>
              <a:off x="4283653" y="2605251"/>
              <a:ext cx="360000" cy="360000"/>
            </a:xfrm>
            <a:prstGeom prst="ellipse">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HGP創英角ｺﾞｼｯｸUB" panose="020B0900000000000000" pitchFamily="50" charset="-128"/>
                <a:ea typeface="HGP創英角ｺﾞｼｯｸUB" panose="020B0900000000000000" pitchFamily="50" charset="-128"/>
              </a:endParaRPr>
            </a:p>
          </p:txBody>
        </p:sp>
        <p:sp>
          <p:nvSpPr>
            <p:cNvPr id="42" name="楕円 24">
              <a:extLst>
                <a:ext uri="{FF2B5EF4-FFF2-40B4-BE49-F238E27FC236}">
                  <a16:creationId xmlns="" xmlns:a16="http://schemas.microsoft.com/office/drawing/2014/main" id="{46E47F8F-1600-46F0-A956-22D10240397E}"/>
                </a:ext>
              </a:extLst>
            </p:cNvPr>
            <p:cNvSpPr/>
            <p:nvPr/>
          </p:nvSpPr>
          <p:spPr>
            <a:xfrm>
              <a:off x="4283653" y="2587342"/>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en-US" altLang="ja-JP" dirty="0">
                  <a:solidFill>
                    <a:schemeClr val="bg1"/>
                  </a:solidFill>
                  <a:effectLst/>
                  <a:latin typeface="HGP創英角ｺﾞｼｯｸUB" panose="020B0900000000000000" pitchFamily="50" charset="-128"/>
                  <a:ea typeface="HGP創英角ｺﾞｼｯｸUB" panose="020B0900000000000000" pitchFamily="50" charset="-128"/>
                </a:rPr>
                <a:t>2</a:t>
              </a:r>
              <a:endParaRPr kumimoji="1" lang="ja-JP" altLang="en-US" dirty="0">
                <a:solidFill>
                  <a:schemeClr val="bg1"/>
                </a:solidFill>
                <a:effectLst/>
                <a:latin typeface="HGP創英角ｺﾞｼｯｸUB" panose="020B0900000000000000" pitchFamily="50" charset="-128"/>
                <a:ea typeface="HGP創英角ｺﾞｼｯｸUB" panose="020B0900000000000000" pitchFamily="50" charset="-128"/>
              </a:endParaRPr>
            </a:p>
          </p:txBody>
        </p:sp>
      </p:grpSp>
      <p:grpSp>
        <p:nvGrpSpPr>
          <p:cNvPr id="7" name="グループ化 6"/>
          <p:cNvGrpSpPr/>
          <p:nvPr/>
        </p:nvGrpSpPr>
        <p:grpSpPr>
          <a:xfrm>
            <a:off x="7375867" y="2356423"/>
            <a:ext cx="360000" cy="375043"/>
            <a:chOff x="7375867" y="2356423"/>
            <a:chExt cx="360000" cy="375043"/>
          </a:xfrm>
        </p:grpSpPr>
        <p:sp>
          <p:nvSpPr>
            <p:cNvPr id="38" name="楕円 27">
              <a:extLst>
                <a:ext uri="{FF2B5EF4-FFF2-40B4-BE49-F238E27FC236}">
                  <a16:creationId xmlns="" xmlns:a16="http://schemas.microsoft.com/office/drawing/2014/main" id="{63AA285A-E336-4DC0-B750-3A922DB33AA0}"/>
                </a:ext>
              </a:extLst>
            </p:cNvPr>
            <p:cNvSpPr/>
            <p:nvPr/>
          </p:nvSpPr>
          <p:spPr>
            <a:xfrm>
              <a:off x="7375867" y="2371466"/>
              <a:ext cx="360000" cy="360000"/>
            </a:xfrm>
            <a:prstGeom prst="ellipse">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HGP創英角ｺﾞｼｯｸUB" panose="020B0900000000000000" pitchFamily="50" charset="-128"/>
                <a:ea typeface="HGP創英角ｺﾞｼｯｸUB" panose="020B0900000000000000" pitchFamily="50" charset="-128"/>
              </a:endParaRPr>
            </a:p>
          </p:txBody>
        </p:sp>
        <p:sp>
          <p:nvSpPr>
            <p:cNvPr id="43" name="楕円 27">
              <a:extLst>
                <a:ext uri="{FF2B5EF4-FFF2-40B4-BE49-F238E27FC236}">
                  <a16:creationId xmlns="" xmlns:a16="http://schemas.microsoft.com/office/drawing/2014/main" id="{63AA285A-E336-4DC0-B750-3A922DB33AA0}"/>
                </a:ext>
              </a:extLst>
            </p:cNvPr>
            <p:cNvSpPr/>
            <p:nvPr/>
          </p:nvSpPr>
          <p:spPr>
            <a:xfrm>
              <a:off x="7375867" y="235642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en-US" altLang="ja-JP" dirty="0">
                  <a:solidFill>
                    <a:schemeClr val="bg1"/>
                  </a:solidFill>
                  <a:effectLst/>
                  <a:latin typeface="HGP創英角ｺﾞｼｯｸUB" panose="020B0900000000000000" pitchFamily="50" charset="-128"/>
                  <a:ea typeface="HGP創英角ｺﾞｼｯｸUB" panose="020B0900000000000000" pitchFamily="50" charset="-128"/>
                </a:rPr>
                <a:t>3</a:t>
              </a:r>
              <a:endParaRPr kumimoji="1" lang="ja-JP" altLang="en-US" dirty="0">
                <a:solidFill>
                  <a:schemeClr val="bg1"/>
                </a:solidFill>
                <a:effectLst/>
                <a:latin typeface="HGP創英角ｺﾞｼｯｸUB" panose="020B0900000000000000" pitchFamily="50" charset="-128"/>
                <a:ea typeface="HGP創英角ｺﾞｼｯｸUB" panose="020B0900000000000000" pitchFamily="50" charset="-128"/>
              </a:endParaRPr>
            </a:p>
          </p:txBody>
        </p:sp>
      </p:grpSp>
      <p:grpSp>
        <p:nvGrpSpPr>
          <p:cNvPr id="10" name="グループ化 9"/>
          <p:cNvGrpSpPr/>
          <p:nvPr/>
        </p:nvGrpSpPr>
        <p:grpSpPr>
          <a:xfrm>
            <a:off x="6451321" y="3960450"/>
            <a:ext cx="360000" cy="366805"/>
            <a:chOff x="6451321" y="3960450"/>
            <a:chExt cx="360000" cy="366805"/>
          </a:xfrm>
        </p:grpSpPr>
        <p:sp>
          <p:nvSpPr>
            <p:cNvPr id="39" name="楕円 32">
              <a:extLst>
                <a:ext uri="{FF2B5EF4-FFF2-40B4-BE49-F238E27FC236}">
                  <a16:creationId xmlns="" xmlns:a16="http://schemas.microsoft.com/office/drawing/2014/main" id="{A618683B-8FA1-4EAE-ABE8-9B6D11300063}"/>
                </a:ext>
              </a:extLst>
            </p:cNvPr>
            <p:cNvSpPr/>
            <p:nvPr/>
          </p:nvSpPr>
          <p:spPr>
            <a:xfrm>
              <a:off x="6451321" y="3967255"/>
              <a:ext cx="360000" cy="360000"/>
            </a:xfrm>
            <a:prstGeom prst="ellipse">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HGP創英角ｺﾞｼｯｸUB" panose="020B0900000000000000" pitchFamily="50" charset="-128"/>
                <a:ea typeface="HGP創英角ｺﾞｼｯｸUB" panose="020B0900000000000000" pitchFamily="50" charset="-128"/>
              </a:endParaRPr>
            </a:p>
          </p:txBody>
        </p:sp>
        <p:sp>
          <p:nvSpPr>
            <p:cNvPr id="45" name="楕円 32">
              <a:extLst>
                <a:ext uri="{FF2B5EF4-FFF2-40B4-BE49-F238E27FC236}">
                  <a16:creationId xmlns="" xmlns:a16="http://schemas.microsoft.com/office/drawing/2014/main" id="{A618683B-8FA1-4EAE-ABE8-9B6D11300063}"/>
                </a:ext>
              </a:extLst>
            </p:cNvPr>
            <p:cNvSpPr/>
            <p:nvPr/>
          </p:nvSpPr>
          <p:spPr>
            <a:xfrm>
              <a:off x="6451321" y="3960450"/>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en-US" altLang="ja-JP" dirty="0">
                  <a:solidFill>
                    <a:schemeClr val="bg1"/>
                  </a:solidFill>
                  <a:effectLst/>
                  <a:latin typeface="HGP創英角ｺﾞｼｯｸUB" panose="020B0900000000000000" pitchFamily="50" charset="-128"/>
                  <a:ea typeface="HGP創英角ｺﾞｼｯｸUB" panose="020B0900000000000000" pitchFamily="50" charset="-128"/>
                </a:rPr>
                <a:t>5</a:t>
              </a:r>
              <a:endParaRPr kumimoji="1" lang="ja-JP" altLang="en-US" dirty="0">
                <a:solidFill>
                  <a:schemeClr val="bg1"/>
                </a:solidFill>
                <a:effectLst/>
                <a:latin typeface="HGP創英角ｺﾞｼｯｸUB" panose="020B0900000000000000" pitchFamily="50" charset="-128"/>
                <a:ea typeface="HGP創英角ｺﾞｼｯｸUB" panose="020B0900000000000000" pitchFamily="50" charset="-128"/>
              </a:endParaRPr>
            </a:p>
          </p:txBody>
        </p:sp>
      </p:grpSp>
      <p:grpSp>
        <p:nvGrpSpPr>
          <p:cNvPr id="2" name="グループ化 1"/>
          <p:cNvGrpSpPr/>
          <p:nvPr/>
        </p:nvGrpSpPr>
        <p:grpSpPr>
          <a:xfrm>
            <a:off x="1205195" y="1018613"/>
            <a:ext cx="360000" cy="369226"/>
            <a:chOff x="1181342" y="1018613"/>
            <a:chExt cx="360000" cy="369226"/>
          </a:xfrm>
        </p:grpSpPr>
        <p:sp>
          <p:nvSpPr>
            <p:cNvPr id="40"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HGP創英角ｺﾞｼｯｸUB" panose="020B0900000000000000" pitchFamily="50" charset="-128"/>
                <a:ea typeface="HGP創英角ｺﾞｼｯｸUB" panose="020B0900000000000000" pitchFamily="50" charset="-128"/>
              </a:endParaRPr>
            </a:p>
          </p:txBody>
        </p:sp>
        <p:sp>
          <p:nvSpPr>
            <p:cNvPr id="46"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en-US" altLang="ja-JP" dirty="0">
                  <a:solidFill>
                    <a:schemeClr val="bg1"/>
                  </a:solidFill>
                  <a:effectLst/>
                  <a:latin typeface="HGP創英角ｺﾞｼｯｸUB" panose="020B0900000000000000" pitchFamily="50" charset="-128"/>
                  <a:ea typeface="HGP創英角ｺﾞｼｯｸUB" panose="020B0900000000000000" pitchFamily="50" charset="-128"/>
                </a:rPr>
                <a:t>1</a:t>
              </a:r>
              <a:endParaRPr kumimoji="1" lang="ja-JP" altLang="en-US" dirty="0">
                <a:solidFill>
                  <a:schemeClr val="bg1"/>
                </a:solidFill>
                <a:effectLst/>
                <a:latin typeface="HGP創英角ｺﾞｼｯｸUB" panose="020B0900000000000000" pitchFamily="50" charset="-128"/>
                <a:ea typeface="HGP創英角ｺﾞｼｯｸUB" panose="020B0900000000000000" pitchFamily="50" charset="-128"/>
              </a:endParaRPr>
            </a:p>
          </p:txBody>
        </p:sp>
      </p:grpSp>
      <p:sp>
        <p:nvSpPr>
          <p:cNvPr id="55" name="正方形/長方形 54">
            <a:extLst>
              <a:ext uri="{FF2B5EF4-FFF2-40B4-BE49-F238E27FC236}">
                <a16:creationId xmlns="" xmlns:a16="http://schemas.microsoft.com/office/drawing/2014/main" id="{0A0CBE85-5D48-4137-A3C0-F12CDCD7320C}"/>
              </a:ext>
            </a:extLst>
          </p:cNvPr>
          <p:cNvSpPr/>
          <p:nvPr/>
        </p:nvSpPr>
        <p:spPr>
          <a:xfrm>
            <a:off x="1213062" y="3244850"/>
            <a:ext cx="2847085" cy="1772444"/>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ndParaRPr>
          </a:p>
        </p:txBody>
      </p:sp>
      <p:grpSp>
        <p:nvGrpSpPr>
          <p:cNvPr id="47" name="グループ化 46">
            <a:extLst>
              <a:ext uri="{FF2B5EF4-FFF2-40B4-BE49-F238E27FC236}">
                <a16:creationId xmlns="" xmlns:a16="http://schemas.microsoft.com/office/drawing/2014/main" id="{A77F25A2-E2A0-4555-8F7D-B863AC4E42F6}"/>
              </a:ext>
            </a:extLst>
          </p:cNvPr>
          <p:cNvGrpSpPr/>
          <p:nvPr/>
        </p:nvGrpSpPr>
        <p:grpSpPr>
          <a:xfrm>
            <a:off x="1058639" y="4320451"/>
            <a:ext cx="3193264" cy="223714"/>
            <a:chOff x="3387074" y="1624759"/>
            <a:chExt cx="2432809" cy="200614"/>
          </a:xfrm>
        </p:grpSpPr>
        <p:sp>
          <p:nvSpPr>
            <p:cNvPr id="48" name="フリーフォーム: 図形 47">
              <a:extLst>
                <a:ext uri="{FF2B5EF4-FFF2-40B4-BE49-F238E27FC236}">
                  <a16:creationId xmlns="" xmlns:a16="http://schemas.microsoft.com/office/drawing/2014/main" id="{2AE1D3C7-DBAD-43B1-A09D-A9F45C18F25B}"/>
                </a:ext>
              </a:extLst>
            </p:cNvPr>
            <p:cNvSpPr/>
            <p:nvPr/>
          </p:nvSpPr>
          <p:spPr>
            <a:xfrm>
              <a:off x="3393383" y="1627088"/>
              <a:ext cx="2426500" cy="198285"/>
            </a:xfrm>
            <a:custGeom>
              <a:avLst/>
              <a:gdLst>
                <a:gd name="connsiteX0" fmla="*/ 82203 w 2169974"/>
                <a:gd name="connsiteY0" fmla="*/ 51598 h 248060"/>
                <a:gd name="connsiteX1" fmla="*/ 777528 w 2169974"/>
                <a:gd name="connsiteY1" fmla="*/ 3973 h 248060"/>
                <a:gd name="connsiteX2" fmla="*/ 1545878 w 2169974"/>
                <a:gd name="connsiteY2" fmla="*/ 146848 h 248060"/>
                <a:gd name="connsiteX3" fmla="*/ 2098328 w 2169974"/>
                <a:gd name="connsiteY3" fmla="*/ 80173 h 248060"/>
                <a:gd name="connsiteX4" fmla="*/ 2091978 w 2169974"/>
                <a:gd name="connsiteY4" fmla="*/ 188123 h 248060"/>
                <a:gd name="connsiteX5" fmla="*/ 1447453 w 2169974"/>
                <a:gd name="connsiteY5" fmla="*/ 245273 h 248060"/>
                <a:gd name="connsiteX6" fmla="*/ 650528 w 2169974"/>
                <a:gd name="connsiteY6" fmla="*/ 102398 h 248060"/>
                <a:gd name="connsiteX7" fmla="*/ 75853 w 2169974"/>
                <a:gd name="connsiteY7" fmla="*/ 175423 h 248060"/>
                <a:gd name="connsiteX8" fmla="*/ 82203 w 2169974"/>
                <a:gd name="connsiteY8" fmla="*/ 51598 h 248060"/>
                <a:gd name="connsiteX0" fmla="*/ 45957 w 2133728"/>
                <a:gd name="connsiteY0" fmla="*/ 50173 h 246635"/>
                <a:gd name="connsiteX1" fmla="*/ 741282 w 2133728"/>
                <a:gd name="connsiteY1" fmla="*/ 2548 h 246635"/>
                <a:gd name="connsiteX2" fmla="*/ 1509632 w 2133728"/>
                <a:gd name="connsiteY2" fmla="*/ 145423 h 246635"/>
                <a:gd name="connsiteX3" fmla="*/ 2062082 w 2133728"/>
                <a:gd name="connsiteY3" fmla="*/ 78748 h 246635"/>
                <a:gd name="connsiteX4" fmla="*/ 2055732 w 2133728"/>
                <a:gd name="connsiteY4" fmla="*/ 186698 h 246635"/>
                <a:gd name="connsiteX5" fmla="*/ 1411207 w 2133728"/>
                <a:gd name="connsiteY5" fmla="*/ 243848 h 246635"/>
                <a:gd name="connsiteX6" fmla="*/ 614282 w 2133728"/>
                <a:gd name="connsiteY6" fmla="*/ 100973 h 246635"/>
                <a:gd name="connsiteX7" fmla="*/ 39607 w 2133728"/>
                <a:gd name="connsiteY7" fmla="*/ 173998 h 246635"/>
                <a:gd name="connsiteX8" fmla="*/ 45957 w 2133728"/>
                <a:gd name="connsiteY8" fmla="*/ 50173 h 246635"/>
                <a:gd name="connsiteX0" fmla="*/ 6356 w 2094127"/>
                <a:gd name="connsiteY0" fmla="*/ 50173 h 246635"/>
                <a:gd name="connsiteX1" fmla="*/ 701681 w 2094127"/>
                <a:gd name="connsiteY1" fmla="*/ 2548 h 246635"/>
                <a:gd name="connsiteX2" fmla="*/ 1470031 w 2094127"/>
                <a:gd name="connsiteY2" fmla="*/ 145423 h 246635"/>
                <a:gd name="connsiteX3" fmla="*/ 2022481 w 2094127"/>
                <a:gd name="connsiteY3" fmla="*/ 78748 h 246635"/>
                <a:gd name="connsiteX4" fmla="*/ 2016131 w 2094127"/>
                <a:gd name="connsiteY4" fmla="*/ 186698 h 246635"/>
                <a:gd name="connsiteX5" fmla="*/ 1371606 w 2094127"/>
                <a:gd name="connsiteY5" fmla="*/ 243848 h 246635"/>
                <a:gd name="connsiteX6" fmla="*/ 574681 w 2094127"/>
                <a:gd name="connsiteY6" fmla="*/ 100973 h 246635"/>
                <a:gd name="connsiteX7" fmla="*/ 6 w 2094127"/>
                <a:gd name="connsiteY7" fmla="*/ 173998 h 246635"/>
                <a:gd name="connsiteX8" fmla="*/ 6356 w 2094127"/>
                <a:gd name="connsiteY8" fmla="*/ 50173 h 246635"/>
                <a:gd name="connsiteX0" fmla="*/ 49743 w 2132752"/>
                <a:gd name="connsiteY0" fmla="*/ 77178 h 245065"/>
                <a:gd name="connsiteX1" fmla="*/ 740306 w 2132752"/>
                <a:gd name="connsiteY1" fmla="*/ 978 h 245065"/>
                <a:gd name="connsiteX2" fmla="*/ 1508656 w 2132752"/>
                <a:gd name="connsiteY2" fmla="*/ 143853 h 245065"/>
                <a:gd name="connsiteX3" fmla="*/ 2061106 w 2132752"/>
                <a:gd name="connsiteY3" fmla="*/ 77178 h 245065"/>
                <a:gd name="connsiteX4" fmla="*/ 2054756 w 2132752"/>
                <a:gd name="connsiteY4" fmla="*/ 185128 h 245065"/>
                <a:gd name="connsiteX5" fmla="*/ 1410231 w 2132752"/>
                <a:gd name="connsiteY5" fmla="*/ 242278 h 245065"/>
                <a:gd name="connsiteX6" fmla="*/ 613306 w 2132752"/>
                <a:gd name="connsiteY6" fmla="*/ 99403 h 245065"/>
                <a:gd name="connsiteX7" fmla="*/ 38631 w 2132752"/>
                <a:gd name="connsiteY7" fmla="*/ 172428 h 245065"/>
                <a:gd name="connsiteX8" fmla="*/ 49743 w 2132752"/>
                <a:gd name="connsiteY8" fmla="*/ 77178 h 245065"/>
                <a:gd name="connsiteX0" fmla="*/ 53123 w 2131369"/>
                <a:gd name="connsiteY0" fmla="*/ 56807 h 246125"/>
                <a:gd name="connsiteX1" fmla="*/ 738923 w 2131369"/>
                <a:gd name="connsiteY1" fmla="*/ 2038 h 246125"/>
                <a:gd name="connsiteX2" fmla="*/ 1507273 w 2131369"/>
                <a:gd name="connsiteY2" fmla="*/ 144913 h 246125"/>
                <a:gd name="connsiteX3" fmla="*/ 2059723 w 2131369"/>
                <a:gd name="connsiteY3" fmla="*/ 78238 h 246125"/>
                <a:gd name="connsiteX4" fmla="*/ 2053373 w 2131369"/>
                <a:gd name="connsiteY4" fmla="*/ 186188 h 246125"/>
                <a:gd name="connsiteX5" fmla="*/ 1408848 w 2131369"/>
                <a:gd name="connsiteY5" fmla="*/ 243338 h 246125"/>
                <a:gd name="connsiteX6" fmla="*/ 611923 w 2131369"/>
                <a:gd name="connsiteY6" fmla="*/ 100463 h 246125"/>
                <a:gd name="connsiteX7" fmla="*/ 37248 w 2131369"/>
                <a:gd name="connsiteY7" fmla="*/ 173488 h 246125"/>
                <a:gd name="connsiteX8" fmla="*/ 53123 w 2131369"/>
                <a:gd name="connsiteY8" fmla="*/ 56807 h 246125"/>
                <a:gd name="connsiteX0" fmla="*/ 53123 w 2131369"/>
                <a:gd name="connsiteY0" fmla="*/ 64930 h 254248"/>
                <a:gd name="connsiteX1" fmla="*/ 738923 w 2131369"/>
                <a:gd name="connsiteY1" fmla="*/ 10161 h 254248"/>
                <a:gd name="connsiteX2" fmla="*/ 1507273 w 2131369"/>
                <a:gd name="connsiteY2" fmla="*/ 153036 h 254248"/>
                <a:gd name="connsiteX3" fmla="*/ 2059723 w 2131369"/>
                <a:gd name="connsiteY3" fmla="*/ 86361 h 254248"/>
                <a:gd name="connsiteX4" fmla="*/ 2053373 w 2131369"/>
                <a:gd name="connsiteY4" fmla="*/ 194311 h 254248"/>
                <a:gd name="connsiteX5" fmla="*/ 1408848 w 2131369"/>
                <a:gd name="connsiteY5" fmla="*/ 251461 h 254248"/>
                <a:gd name="connsiteX6" fmla="*/ 611923 w 2131369"/>
                <a:gd name="connsiteY6" fmla="*/ 108586 h 254248"/>
                <a:gd name="connsiteX7" fmla="*/ 37248 w 2131369"/>
                <a:gd name="connsiteY7" fmla="*/ 181611 h 254248"/>
                <a:gd name="connsiteX8" fmla="*/ 53123 w 2131369"/>
                <a:gd name="connsiteY8" fmla="*/ 64930 h 254248"/>
                <a:gd name="connsiteX0" fmla="*/ 15878 w 2094124"/>
                <a:gd name="connsiteY0" fmla="*/ 64930 h 254248"/>
                <a:gd name="connsiteX1" fmla="*/ 701678 w 2094124"/>
                <a:gd name="connsiteY1" fmla="*/ 10161 h 254248"/>
                <a:gd name="connsiteX2" fmla="*/ 1470028 w 2094124"/>
                <a:gd name="connsiteY2" fmla="*/ 153036 h 254248"/>
                <a:gd name="connsiteX3" fmla="*/ 2022478 w 2094124"/>
                <a:gd name="connsiteY3" fmla="*/ 86361 h 254248"/>
                <a:gd name="connsiteX4" fmla="*/ 2016128 w 2094124"/>
                <a:gd name="connsiteY4" fmla="*/ 194311 h 254248"/>
                <a:gd name="connsiteX5" fmla="*/ 1371603 w 2094124"/>
                <a:gd name="connsiteY5" fmla="*/ 251461 h 254248"/>
                <a:gd name="connsiteX6" fmla="*/ 574678 w 2094124"/>
                <a:gd name="connsiteY6" fmla="*/ 108586 h 254248"/>
                <a:gd name="connsiteX7" fmla="*/ 3 w 2094124"/>
                <a:gd name="connsiteY7" fmla="*/ 181611 h 254248"/>
                <a:gd name="connsiteX8" fmla="*/ 15878 w 2094124"/>
                <a:gd name="connsiteY8" fmla="*/ 64930 h 254248"/>
                <a:gd name="connsiteX0" fmla="*/ 44712 w 2122958"/>
                <a:gd name="connsiteY0" fmla="*/ 67408 h 256726"/>
                <a:gd name="connsiteX1" fmla="*/ 730512 w 2122958"/>
                <a:gd name="connsiteY1" fmla="*/ 12639 h 256726"/>
                <a:gd name="connsiteX2" fmla="*/ 1498862 w 2122958"/>
                <a:gd name="connsiteY2" fmla="*/ 155514 h 256726"/>
                <a:gd name="connsiteX3" fmla="*/ 2051312 w 2122958"/>
                <a:gd name="connsiteY3" fmla="*/ 88839 h 256726"/>
                <a:gd name="connsiteX4" fmla="*/ 2044962 w 2122958"/>
                <a:gd name="connsiteY4" fmla="*/ 196789 h 256726"/>
                <a:gd name="connsiteX5" fmla="*/ 1400437 w 2122958"/>
                <a:gd name="connsiteY5" fmla="*/ 253939 h 256726"/>
                <a:gd name="connsiteX6" fmla="*/ 603512 w 2122958"/>
                <a:gd name="connsiteY6" fmla="*/ 111064 h 256726"/>
                <a:gd name="connsiteX7" fmla="*/ 64556 w 2122958"/>
                <a:gd name="connsiteY7" fmla="*/ 172182 h 256726"/>
                <a:gd name="connsiteX8" fmla="*/ 44712 w 2122958"/>
                <a:gd name="connsiteY8" fmla="*/ 67408 h 256726"/>
                <a:gd name="connsiteX0" fmla="*/ 53032 w 2131278"/>
                <a:gd name="connsiteY0" fmla="*/ 67543 h 256861"/>
                <a:gd name="connsiteX1" fmla="*/ 738832 w 2131278"/>
                <a:gd name="connsiteY1" fmla="*/ 12774 h 256861"/>
                <a:gd name="connsiteX2" fmla="*/ 1507182 w 2131278"/>
                <a:gd name="connsiteY2" fmla="*/ 155649 h 256861"/>
                <a:gd name="connsiteX3" fmla="*/ 2059632 w 2131278"/>
                <a:gd name="connsiteY3" fmla="*/ 88974 h 256861"/>
                <a:gd name="connsiteX4" fmla="*/ 2053282 w 2131278"/>
                <a:gd name="connsiteY4" fmla="*/ 196924 h 256861"/>
                <a:gd name="connsiteX5" fmla="*/ 1408757 w 2131278"/>
                <a:gd name="connsiteY5" fmla="*/ 254074 h 256861"/>
                <a:gd name="connsiteX6" fmla="*/ 611832 w 2131278"/>
                <a:gd name="connsiteY6" fmla="*/ 111199 h 256861"/>
                <a:gd name="connsiteX7" fmla="*/ 46682 w 2131278"/>
                <a:gd name="connsiteY7" fmla="*/ 179461 h 256861"/>
                <a:gd name="connsiteX8" fmla="*/ 53032 w 2131278"/>
                <a:gd name="connsiteY8" fmla="*/ 67543 h 256861"/>
                <a:gd name="connsiteX0" fmla="*/ 6357 w 2084603"/>
                <a:gd name="connsiteY0" fmla="*/ 64871 h 254189"/>
                <a:gd name="connsiteX1" fmla="*/ 692157 w 2084603"/>
                <a:gd name="connsiteY1" fmla="*/ 10102 h 254189"/>
                <a:gd name="connsiteX2" fmla="*/ 1460507 w 2084603"/>
                <a:gd name="connsiteY2" fmla="*/ 152977 h 254189"/>
                <a:gd name="connsiteX3" fmla="*/ 2012957 w 2084603"/>
                <a:gd name="connsiteY3" fmla="*/ 86302 h 254189"/>
                <a:gd name="connsiteX4" fmla="*/ 2006607 w 2084603"/>
                <a:gd name="connsiteY4" fmla="*/ 194252 h 254189"/>
                <a:gd name="connsiteX5" fmla="*/ 1362082 w 2084603"/>
                <a:gd name="connsiteY5" fmla="*/ 251402 h 254189"/>
                <a:gd name="connsiteX6" fmla="*/ 565157 w 2084603"/>
                <a:gd name="connsiteY6" fmla="*/ 108527 h 254189"/>
                <a:gd name="connsiteX7" fmla="*/ 7 w 2084603"/>
                <a:gd name="connsiteY7" fmla="*/ 176789 h 254189"/>
                <a:gd name="connsiteX8" fmla="*/ 6357 w 2084603"/>
                <a:gd name="connsiteY8" fmla="*/ 64871 h 254189"/>
                <a:gd name="connsiteX0" fmla="*/ 6357 w 2101222"/>
                <a:gd name="connsiteY0" fmla="*/ 64871 h 254189"/>
                <a:gd name="connsiteX1" fmla="*/ 692157 w 2101222"/>
                <a:gd name="connsiteY1" fmla="*/ 10102 h 254189"/>
                <a:gd name="connsiteX2" fmla="*/ 1460507 w 2101222"/>
                <a:gd name="connsiteY2" fmla="*/ 152977 h 254189"/>
                <a:gd name="connsiteX3" fmla="*/ 2012957 w 2101222"/>
                <a:gd name="connsiteY3" fmla="*/ 86302 h 254189"/>
                <a:gd name="connsiteX4" fmla="*/ 2006607 w 2101222"/>
                <a:gd name="connsiteY4" fmla="*/ 194252 h 254189"/>
                <a:gd name="connsiteX5" fmla="*/ 1362082 w 2101222"/>
                <a:gd name="connsiteY5" fmla="*/ 251402 h 254189"/>
                <a:gd name="connsiteX6" fmla="*/ 565157 w 2101222"/>
                <a:gd name="connsiteY6" fmla="*/ 108527 h 254189"/>
                <a:gd name="connsiteX7" fmla="*/ 7 w 2101222"/>
                <a:gd name="connsiteY7" fmla="*/ 176789 h 254189"/>
                <a:gd name="connsiteX8" fmla="*/ 6357 w 2101222"/>
                <a:gd name="connsiteY8" fmla="*/ 64871 h 254189"/>
                <a:gd name="connsiteX0" fmla="*/ 6357 w 2056648"/>
                <a:gd name="connsiteY0" fmla="*/ 64871 h 254189"/>
                <a:gd name="connsiteX1" fmla="*/ 692157 w 2056648"/>
                <a:gd name="connsiteY1" fmla="*/ 10102 h 254189"/>
                <a:gd name="connsiteX2" fmla="*/ 1460507 w 2056648"/>
                <a:gd name="connsiteY2" fmla="*/ 152977 h 254189"/>
                <a:gd name="connsiteX3" fmla="*/ 2012957 w 2056648"/>
                <a:gd name="connsiteY3" fmla="*/ 86302 h 254189"/>
                <a:gd name="connsiteX4" fmla="*/ 2006607 w 2056648"/>
                <a:gd name="connsiteY4" fmla="*/ 194252 h 254189"/>
                <a:gd name="connsiteX5" fmla="*/ 1362082 w 2056648"/>
                <a:gd name="connsiteY5" fmla="*/ 251402 h 254189"/>
                <a:gd name="connsiteX6" fmla="*/ 565157 w 2056648"/>
                <a:gd name="connsiteY6" fmla="*/ 108527 h 254189"/>
                <a:gd name="connsiteX7" fmla="*/ 7 w 2056648"/>
                <a:gd name="connsiteY7" fmla="*/ 176789 h 254189"/>
                <a:gd name="connsiteX8" fmla="*/ 6357 w 2056648"/>
                <a:gd name="connsiteY8" fmla="*/ 64871 h 254189"/>
                <a:gd name="connsiteX0" fmla="*/ 6357 w 2012976"/>
                <a:gd name="connsiteY0" fmla="*/ 64871 h 253378"/>
                <a:gd name="connsiteX1" fmla="*/ 692157 w 2012976"/>
                <a:gd name="connsiteY1" fmla="*/ 10102 h 253378"/>
                <a:gd name="connsiteX2" fmla="*/ 1460507 w 2012976"/>
                <a:gd name="connsiteY2" fmla="*/ 152977 h 253378"/>
                <a:gd name="connsiteX3" fmla="*/ 2012957 w 2012976"/>
                <a:gd name="connsiteY3" fmla="*/ 86302 h 253378"/>
                <a:gd name="connsiteX4" fmla="*/ 2006607 w 2012976"/>
                <a:gd name="connsiteY4" fmla="*/ 194252 h 253378"/>
                <a:gd name="connsiteX5" fmla="*/ 1362082 w 2012976"/>
                <a:gd name="connsiteY5" fmla="*/ 251402 h 253378"/>
                <a:gd name="connsiteX6" fmla="*/ 565157 w 2012976"/>
                <a:gd name="connsiteY6" fmla="*/ 108527 h 253378"/>
                <a:gd name="connsiteX7" fmla="*/ 7 w 2012976"/>
                <a:gd name="connsiteY7" fmla="*/ 176789 h 253378"/>
                <a:gd name="connsiteX8" fmla="*/ 6357 w 2012976"/>
                <a:gd name="connsiteY8" fmla="*/ 64871 h 253378"/>
                <a:gd name="connsiteX0" fmla="*/ 6357 w 2012976"/>
                <a:gd name="connsiteY0" fmla="*/ 64871 h 274388"/>
                <a:gd name="connsiteX1" fmla="*/ 692157 w 2012976"/>
                <a:gd name="connsiteY1" fmla="*/ 10102 h 274388"/>
                <a:gd name="connsiteX2" fmla="*/ 1460507 w 2012976"/>
                <a:gd name="connsiteY2" fmla="*/ 152977 h 274388"/>
                <a:gd name="connsiteX3" fmla="*/ 2012957 w 2012976"/>
                <a:gd name="connsiteY3" fmla="*/ 86302 h 274388"/>
                <a:gd name="connsiteX4" fmla="*/ 2006607 w 2012976"/>
                <a:gd name="connsiteY4" fmla="*/ 194252 h 274388"/>
                <a:gd name="connsiteX5" fmla="*/ 1362082 w 2012976"/>
                <a:gd name="connsiteY5" fmla="*/ 251402 h 274388"/>
                <a:gd name="connsiteX6" fmla="*/ 565157 w 2012976"/>
                <a:gd name="connsiteY6" fmla="*/ 108527 h 274388"/>
                <a:gd name="connsiteX7" fmla="*/ 7 w 2012976"/>
                <a:gd name="connsiteY7" fmla="*/ 176789 h 274388"/>
                <a:gd name="connsiteX8" fmla="*/ 6357 w 2012976"/>
                <a:gd name="connsiteY8" fmla="*/ 64871 h 274388"/>
                <a:gd name="connsiteX0" fmla="*/ 6357 w 2012976"/>
                <a:gd name="connsiteY0" fmla="*/ 64871 h 274388"/>
                <a:gd name="connsiteX1" fmla="*/ 692157 w 2012976"/>
                <a:gd name="connsiteY1" fmla="*/ 10102 h 274388"/>
                <a:gd name="connsiteX2" fmla="*/ 1460507 w 2012976"/>
                <a:gd name="connsiteY2" fmla="*/ 152977 h 274388"/>
                <a:gd name="connsiteX3" fmla="*/ 2012957 w 2012976"/>
                <a:gd name="connsiteY3" fmla="*/ 86302 h 274388"/>
                <a:gd name="connsiteX4" fmla="*/ 2006607 w 2012976"/>
                <a:gd name="connsiteY4" fmla="*/ 194252 h 274388"/>
                <a:gd name="connsiteX5" fmla="*/ 1362082 w 2012976"/>
                <a:gd name="connsiteY5" fmla="*/ 251402 h 274388"/>
                <a:gd name="connsiteX6" fmla="*/ 565157 w 2012976"/>
                <a:gd name="connsiteY6" fmla="*/ 108527 h 274388"/>
                <a:gd name="connsiteX7" fmla="*/ 7 w 2012976"/>
                <a:gd name="connsiteY7" fmla="*/ 176789 h 274388"/>
                <a:gd name="connsiteX8" fmla="*/ 6357 w 2012976"/>
                <a:gd name="connsiteY8" fmla="*/ 64871 h 274388"/>
                <a:gd name="connsiteX0" fmla="*/ 54053 w 2060672"/>
                <a:gd name="connsiteY0" fmla="*/ 144028 h 353545"/>
                <a:gd name="connsiteX1" fmla="*/ 753664 w 2060672"/>
                <a:gd name="connsiteY1" fmla="*/ 7575 h 353545"/>
                <a:gd name="connsiteX2" fmla="*/ 1508203 w 2060672"/>
                <a:gd name="connsiteY2" fmla="*/ 232134 h 353545"/>
                <a:gd name="connsiteX3" fmla="*/ 2060653 w 2060672"/>
                <a:gd name="connsiteY3" fmla="*/ 165459 h 353545"/>
                <a:gd name="connsiteX4" fmla="*/ 2054303 w 2060672"/>
                <a:gd name="connsiteY4" fmla="*/ 273409 h 353545"/>
                <a:gd name="connsiteX5" fmla="*/ 1409778 w 2060672"/>
                <a:gd name="connsiteY5" fmla="*/ 330559 h 353545"/>
                <a:gd name="connsiteX6" fmla="*/ 612853 w 2060672"/>
                <a:gd name="connsiteY6" fmla="*/ 187684 h 353545"/>
                <a:gd name="connsiteX7" fmla="*/ 47703 w 2060672"/>
                <a:gd name="connsiteY7" fmla="*/ 255946 h 353545"/>
                <a:gd name="connsiteX8" fmla="*/ 54053 w 2060672"/>
                <a:gd name="connsiteY8" fmla="*/ 144028 h 353545"/>
                <a:gd name="connsiteX0" fmla="*/ 85800 w 2092419"/>
                <a:gd name="connsiteY0" fmla="*/ 144028 h 339362"/>
                <a:gd name="connsiteX1" fmla="*/ 785411 w 2092419"/>
                <a:gd name="connsiteY1" fmla="*/ 7575 h 339362"/>
                <a:gd name="connsiteX2" fmla="*/ 1539950 w 2092419"/>
                <a:gd name="connsiteY2" fmla="*/ 232134 h 339362"/>
                <a:gd name="connsiteX3" fmla="*/ 2092400 w 2092419"/>
                <a:gd name="connsiteY3" fmla="*/ 165459 h 339362"/>
                <a:gd name="connsiteX4" fmla="*/ 2086050 w 2092419"/>
                <a:gd name="connsiteY4" fmla="*/ 273409 h 339362"/>
                <a:gd name="connsiteX5" fmla="*/ 1441525 w 2092419"/>
                <a:gd name="connsiteY5" fmla="*/ 330559 h 339362"/>
                <a:gd name="connsiteX6" fmla="*/ 701819 w 2092419"/>
                <a:gd name="connsiteY6" fmla="*/ 52592 h 339362"/>
                <a:gd name="connsiteX7" fmla="*/ 79450 w 2092419"/>
                <a:gd name="connsiteY7" fmla="*/ 255946 h 339362"/>
                <a:gd name="connsiteX8" fmla="*/ 85800 w 2092419"/>
                <a:gd name="connsiteY8" fmla="*/ 144028 h 339362"/>
                <a:gd name="connsiteX0" fmla="*/ 107394 w 2070605"/>
                <a:gd name="connsiteY0" fmla="*/ 174513 h 332147"/>
                <a:gd name="connsiteX1" fmla="*/ 763597 w 2070605"/>
                <a:gd name="connsiteY1" fmla="*/ 360 h 332147"/>
                <a:gd name="connsiteX2" fmla="*/ 1518136 w 2070605"/>
                <a:gd name="connsiteY2" fmla="*/ 224919 h 332147"/>
                <a:gd name="connsiteX3" fmla="*/ 2070586 w 2070605"/>
                <a:gd name="connsiteY3" fmla="*/ 158244 h 332147"/>
                <a:gd name="connsiteX4" fmla="*/ 2064236 w 2070605"/>
                <a:gd name="connsiteY4" fmla="*/ 266194 h 332147"/>
                <a:gd name="connsiteX5" fmla="*/ 1419711 w 2070605"/>
                <a:gd name="connsiteY5" fmla="*/ 323344 h 332147"/>
                <a:gd name="connsiteX6" fmla="*/ 680005 w 2070605"/>
                <a:gd name="connsiteY6" fmla="*/ 45377 h 332147"/>
                <a:gd name="connsiteX7" fmla="*/ 57636 w 2070605"/>
                <a:gd name="connsiteY7" fmla="*/ 248731 h 332147"/>
                <a:gd name="connsiteX8" fmla="*/ 107394 w 2070605"/>
                <a:gd name="connsiteY8" fmla="*/ 174513 h 332147"/>
                <a:gd name="connsiteX0" fmla="*/ 110399 w 2073610"/>
                <a:gd name="connsiteY0" fmla="*/ 174633 h 332267"/>
                <a:gd name="connsiteX1" fmla="*/ 766602 w 2073610"/>
                <a:gd name="connsiteY1" fmla="*/ 480 h 332267"/>
                <a:gd name="connsiteX2" fmla="*/ 1521141 w 2073610"/>
                <a:gd name="connsiteY2" fmla="*/ 225039 h 332267"/>
                <a:gd name="connsiteX3" fmla="*/ 2073591 w 2073610"/>
                <a:gd name="connsiteY3" fmla="*/ 158364 h 332267"/>
                <a:gd name="connsiteX4" fmla="*/ 2067241 w 2073610"/>
                <a:gd name="connsiteY4" fmla="*/ 266314 h 332267"/>
                <a:gd name="connsiteX5" fmla="*/ 1422716 w 2073610"/>
                <a:gd name="connsiteY5" fmla="*/ 323464 h 332267"/>
                <a:gd name="connsiteX6" fmla="*/ 683010 w 2073610"/>
                <a:gd name="connsiteY6" fmla="*/ 45497 h 332267"/>
                <a:gd name="connsiteX7" fmla="*/ 60641 w 2073610"/>
                <a:gd name="connsiteY7" fmla="*/ 248851 h 332267"/>
                <a:gd name="connsiteX8" fmla="*/ 110399 w 2073610"/>
                <a:gd name="connsiteY8" fmla="*/ 174633 h 332267"/>
                <a:gd name="connsiteX0" fmla="*/ 98369 w 2085257"/>
                <a:gd name="connsiteY0" fmla="*/ 174633 h 332267"/>
                <a:gd name="connsiteX1" fmla="*/ 778249 w 2085257"/>
                <a:gd name="connsiteY1" fmla="*/ 480 h 332267"/>
                <a:gd name="connsiteX2" fmla="*/ 1532788 w 2085257"/>
                <a:gd name="connsiteY2" fmla="*/ 225039 h 332267"/>
                <a:gd name="connsiteX3" fmla="*/ 2085238 w 2085257"/>
                <a:gd name="connsiteY3" fmla="*/ 158364 h 332267"/>
                <a:gd name="connsiteX4" fmla="*/ 2078888 w 2085257"/>
                <a:gd name="connsiteY4" fmla="*/ 266314 h 332267"/>
                <a:gd name="connsiteX5" fmla="*/ 1434363 w 2085257"/>
                <a:gd name="connsiteY5" fmla="*/ 323464 h 332267"/>
                <a:gd name="connsiteX6" fmla="*/ 694657 w 2085257"/>
                <a:gd name="connsiteY6" fmla="*/ 45497 h 332267"/>
                <a:gd name="connsiteX7" fmla="*/ 72288 w 2085257"/>
                <a:gd name="connsiteY7" fmla="*/ 248851 h 332267"/>
                <a:gd name="connsiteX8" fmla="*/ 98369 w 2085257"/>
                <a:gd name="connsiteY8" fmla="*/ 174633 h 332267"/>
                <a:gd name="connsiteX0" fmla="*/ 98369 w 2085257"/>
                <a:gd name="connsiteY0" fmla="*/ 182258 h 339892"/>
                <a:gd name="connsiteX1" fmla="*/ 778249 w 2085257"/>
                <a:gd name="connsiteY1" fmla="*/ 8105 h 339892"/>
                <a:gd name="connsiteX2" fmla="*/ 1532788 w 2085257"/>
                <a:gd name="connsiteY2" fmla="*/ 232664 h 339892"/>
                <a:gd name="connsiteX3" fmla="*/ 2085238 w 2085257"/>
                <a:gd name="connsiteY3" fmla="*/ 165989 h 339892"/>
                <a:gd name="connsiteX4" fmla="*/ 2078888 w 2085257"/>
                <a:gd name="connsiteY4" fmla="*/ 273939 h 339892"/>
                <a:gd name="connsiteX5" fmla="*/ 1434363 w 2085257"/>
                <a:gd name="connsiteY5" fmla="*/ 331089 h 339892"/>
                <a:gd name="connsiteX6" fmla="*/ 694657 w 2085257"/>
                <a:gd name="connsiteY6" fmla="*/ 53122 h 339892"/>
                <a:gd name="connsiteX7" fmla="*/ 72288 w 2085257"/>
                <a:gd name="connsiteY7" fmla="*/ 256476 h 339892"/>
                <a:gd name="connsiteX8" fmla="*/ 98369 w 2085257"/>
                <a:gd name="connsiteY8" fmla="*/ 182258 h 339892"/>
                <a:gd name="connsiteX0" fmla="*/ 122543 w 2109431"/>
                <a:gd name="connsiteY0" fmla="*/ 182258 h 339892"/>
                <a:gd name="connsiteX1" fmla="*/ 802423 w 2109431"/>
                <a:gd name="connsiteY1" fmla="*/ 8105 h 339892"/>
                <a:gd name="connsiteX2" fmla="*/ 1556962 w 2109431"/>
                <a:gd name="connsiteY2" fmla="*/ 232664 h 339892"/>
                <a:gd name="connsiteX3" fmla="*/ 2109412 w 2109431"/>
                <a:gd name="connsiteY3" fmla="*/ 165989 h 339892"/>
                <a:gd name="connsiteX4" fmla="*/ 2103062 w 2109431"/>
                <a:gd name="connsiteY4" fmla="*/ 273939 h 339892"/>
                <a:gd name="connsiteX5" fmla="*/ 1458537 w 2109431"/>
                <a:gd name="connsiteY5" fmla="*/ 331089 h 339892"/>
                <a:gd name="connsiteX6" fmla="*/ 718831 w 2109431"/>
                <a:gd name="connsiteY6" fmla="*/ 53122 h 339892"/>
                <a:gd name="connsiteX7" fmla="*/ 96462 w 2109431"/>
                <a:gd name="connsiteY7" fmla="*/ 256476 h 339892"/>
                <a:gd name="connsiteX8" fmla="*/ 122543 w 2109431"/>
                <a:gd name="connsiteY8" fmla="*/ 182258 h 339892"/>
                <a:gd name="connsiteX0" fmla="*/ 62928 w 2049816"/>
                <a:gd name="connsiteY0" fmla="*/ 182258 h 339892"/>
                <a:gd name="connsiteX1" fmla="*/ 742808 w 2049816"/>
                <a:gd name="connsiteY1" fmla="*/ 8105 h 339892"/>
                <a:gd name="connsiteX2" fmla="*/ 1497347 w 2049816"/>
                <a:gd name="connsiteY2" fmla="*/ 232664 h 339892"/>
                <a:gd name="connsiteX3" fmla="*/ 2049797 w 2049816"/>
                <a:gd name="connsiteY3" fmla="*/ 165989 h 339892"/>
                <a:gd name="connsiteX4" fmla="*/ 2043447 w 2049816"/>
                <a:gd name="connsiteY4" fmla="*/ 273939 h 339892"/>
                <a:gd name="connsiteX5" fmla="*/ 1398922 w 2049816"/>
                <a:gd name="connsiteY5" fmla="*/ 331089 h 339892"/>
                <a:gd name="connsiteX6" fmla="*/ 659216 w 2049816"/>
                <a:gd name="connsiteY6" fmla="*/ 53122 h 339892"/>
                <a:gd name="connsiteX7" fmla="*/ 36847 w 2049816"/>
                <a:gd name="connsiteY7" fmla="*/ 256476 h 339892"/>
                <a:gd name="connsiteX8" fmla="*/ 62928 w 2049816"/>
                <a:gd name="connsiteY8" fmla="*/ 182258 h 339892"/>
                <a:gd name="connsiteX0" fmla="*/ 26132 w 2013020"/>
                <a:gd name="connsiteY0" fmla="*/ 179793 h 337427"/>
                <a:gd name="connsiteX1" fmla="*/ 706012 w 2013020"/>
                <a:gd name="connsiteY1" fmla="*/ 5640 h 337427"/>
                <a:gd name="connsiteX2" fmla="*/ 1460551 w 2013020"/>
                <a:gd name="connsiteY2" fmla="*/ 230199 h 337427"/>
                <a:gd name="connsiteX3" fmla="*/ 2013001 w 2013020"/>
                <a:gd name="connsiteY3" fmla="*/ 163524 h 337427"/>
                <a:gd name="connsiteX4" fmla="*/ 2006651 w 2013020"/>
                <a:gd name="connsiteY4" fmla="*/ 271474 h 337427"/>
                <a:gd name="connsiteX5" fmla="*/ 1362126 w 2013020"/>
                <a:gd name="connsiteY5" fmla="*/ 328624 h 337427"/>
                <a:gd name="connsiteX6" fmla="*/ 622420 w 2013020"/>
                <a:gd name="connsiteY6" fmla="*/ 50657 h 337427"/>
                <a:gd name="connsiteX7" fmla="*/ 51 w 2013020"/>
                <a:gd name="connsiteY7" fmla="*/ 254011 h 337427"/>
                <a:gd name="connsiteX8" fmla="*/ 26132 w 2013020"/>
                <a:gd name="connsiteY8" fmla="*/ 179793 h 337427"/>
                <a:gd name="connsiteX0" fmla="*/ 26132 w 2013020"/>
                <a:gd name="connsiteY0" fmla="*/ 182829 h 340463"/>
                <a:gd name="connsiteX1" fmla="*/ 706012 w 2013020"/>
                <a:gd name="connsiteY1" fmla="*/ 8676 h 340463"/>
                <a:gd name="connsiteX2" fmla="*/ 1460551 w 2013020"/>
                <a:gd name="connsiteY2" fmla="*/ 233235 h 340463"/>
                <a:gd name="connsiteX3" fmla="*/ 2013001 w 2013020"/>
                <a:gd name="connsiteY3" fmla="*/ 166560 h 340463"/>
                <a:gd name="connsiteX4" fmla="*/ 2006651 w 2013020"/>
                <a:gd name="connsiteY4" fmla="*/ 274510 h 340463"/>
                <a:gd name="connsiteX5" fmla="*/ 1362126 w 2013020"/>
                <a:gd name="connsiteY5" fmla="*/ 331660 h 340463"/>
                <a:gd name="connsiteX6" fmla="*/ 622420 w 2013020"/>
                <a:gd name="connsiteY6" fmla="*/ 53693 h 340463"/>
                <a:gd name="connsiteX7" fmla="*/ 51 w 2013020"/>
                <a:gd name="connsiteY7" fmla="*/ 257047 h 340463"/>
                <a:gd name="connsiteX8" fmla="*/ 26132 w 2013020"/>
                <a:gd name="connsiteY8" fmla="*/ 182829 h 340463"/>
                <a:gd name="connsiteX0" fmla="*/ 53363 w 2056036"/>
                <a:gd name="connsiteY0" fmla="*/ 183757 h 331966"/>
                <a:gd name="connsiteX1" fmla="*/ 749028 w 2056036"/>
                <a:gd name="connsiteY1" fmla="*/ 179 h 331966"/>
                <a:gd name="connsiteX2" fmla="*/ 1503567 w 2056036"/>
                <a:gd name="connsiteY2" fmla="*/ 224738 h 331966"/>
                <a:gd name="connsiteX3" fmla="*/ 2056017 w 2056036"/>
                <a:gd name="connsiteY3" fmla="*/ 158063 h 331966"/>
                <a:gd name="connsiteX4" fmla="*/ 2049667 w 2056036"/>
                <a:gd name="connsiteY4" fmla="*/ 266013 h 331966"/>
                <a:gd name="connsiteX5" fmla="*/ 1405142 w 2056036"/>
                <a:gd name="connsiteY5" fmla="*/ 323163 h 331966"/>
                <a:gd name="connsiteX6" fmla="*/ 665436 w 2056036"/>
                <a:gd name="connsiteY6" fmla="*/ 45196 h 331966"/>
                <a:gd name="connsiteX7" fmla="*/ 43067 w 2056036"/>
                <a:gd name="connsiteY7" fmla="*/ 248550 h 331966"/>
                <a:gd name="connsiteX8" fmla="*/ 53363 w 2056036"/>
                <a:gd name="connsiteY8" fmla="*/ 183757 h 331966"/>
                <a:gd name="connsiteX0" fmla="*/ 53363 w 2056036"/>
                <a:gd name="connsiteY0" fmla="*/ 193167 h 341376"/>
                <a:gd name="connsiteX1" fmla="*/ 749028 w 2056036"/>
                <a:gd name="connsiteY1" fmla="*/ 9589 h 341376"/>
                <a:gd name="connsiteX2" fmla="*/ 1503567 w 2056036"/>
                <a:gd name="connsiteY2" fmla="*/ 234148 h 341376"/>
                <a:gd name="connsiteX3" fmla="*/ 2056017 w 2056036"/>
                <a:gd name="connsiteY3" fmla="*/ 167473 h 341376"/>
                <a:gd name="connsiteX4" fmla="*/ 2049667 w 2056036"/>
                <a:gd name="connsiteY4" fmla="*/ 275423 h 341376"/>
                <a:gd name="connsiteX5" fmla="*/ 1405142 w 2056036"/>
                <a:gd name="connsiteY5" fmla="*/ 332573 h 341376"/>
                <a:gd name="connsiteX6" fmla="*/ 665436 w 2056036"/>
                <a:gd name="connsiteY6" fmla="*/ 54606 h 341376"/>
                <a:gd name="connsiteX7" fmla="*/ 43067 w 2056036"/>
                <a:gd name="connsiteY7" fmla="*/ 257960 h 341376"/>
                <a:gd name="connsiteX8" fmla="*/ 53363 w 2056036"/>
                <a:gd name="connsiteY8" fmla="*/ 193167 h 341376"/>
                <a:gd name="connsiteX0" fmla="*/ 10423 w 2013096"/>
                <a:gd name="connsiteY0" fmla="*/ 193167 h 341376"/>
                <a:gd name="connsiteX1" fmla="*/ 706088 w 2013096"/>
                <a:gd name="connsiteY1" fmla="*/ 9589 h 341376"/>
                <a:gd name="connsiteX2" fmla="*/ 1460627 w 2013096"/>
                <a:gd name="connsiteY2" fmla="*/ 234148 h 341376"/>
                <a:gd name="connsiteX3" fmla="*/ 2013077 w 2013096"/>
                <a:gd name="connsiteY3" fmla="*/ 167473 h 341376"/>
                <a:gd name="connsiteX4" fmla="*/ 2006727 w 2013096"/>
                <a:gd name="connsiteY4" fmla="*/ 275423 h 341376"/>
                <a:gd name="connsiteX5" fmla="*/ 1362202 w 2013096"/>
                <a:gd name="connsiteY5" fmla="*/ 332573 h 341376"/>
                <a:gd name="connsiteX6" fmla="*/ 622496 w 2013096"/>
                <a:gd name="connsiteY6" fmla="*/ 54606 h 341376"/>
                <a:gd name="connsiteX7" fmla="*/ 127 w 2013096"/>
                <a:gd name="connsiteY7" fmla="*/ 257960 h 341376"/>
                <a:gd name="connsiteX8" fmla="*/ 10423 w 2013096"/>
                <a:gd name="connsiteY8" fmla="*/ 193167 h 341376"/>
                <a:gd name="connsiteX0" fmla="*/ 45237 w 2047910"/>
                <a:gd name="connsiteY0" fmla="*/ 194405 h 342614"/>
                <a:gd name="connsiteX1" fmla="*/ 740902 w 2047910"/>
                <a:gd name="connsiteY1" fmla="*/ 10827 h 342614"/>
                <a:gd name="connsiteX2" fmla="*/ 1495441 w 2047910"/>
                <a:gd name="connsiteY2" fmla="*/ 235386 h 342614"/>
                <a:gd name="connsiteX3" fmla="*/ 2047891 w 2047910"/>
                <a:gd name="connsiteY3" fmla="*/ 168711 h 342614"/>
                <a:gd name="connsiteX4" fmla="*/ 2041541 w 2047910"/>
                <a:gd name="connsiteY4" fmla="*/ 276661 h 342614"/>
                <a:gd name="connsiteX5" fmla="*/ 1397016 w 2047910"/>
                <a:gd name="connsiteY5" fmla="*/ 333811 h 342614"/>
                <a:gd name="connsiteX6" fmla="*/ 657310 w 2047910"/>
                <a:gd name="connsiteY6" fmla="*/ 55844 h 342614"/>
                <a:gd name="connsiteX7" fmla="*/ 66510 w 2047910"/>
                <a:gd name="connsiteY7" fmla="*/ 218356 h 342614"/>
                <a:gd name="connsiteX8" fmla="*/ 45237 w 2047910"/>
                <a:gd name="connsiteY8" fmla="*/ 194405 h 342614"/>
                <a:gd name="connsiteX0" fmla="*/ 53335 w 2056008"/>
                <a:gd name="connsiteY0" fmla="*/ 194555 h 342764"/>
                <a:gd name="connsiteX1" fmla="*/ 749000 w 2056008"/>
                <a:gd name="connsiteY1" fmla="*/ 10977 h 342764"/>
                <a:gd name="connsiteX2" fmla="*/ 1503539 w 2056008"/>
                <a:gd name="connsiteY2" fmla="*/ 235536 h 342764"/>
                <a:gd name="connsiteX3" fmla="*/ 2055989 w 2056008"/>
                <a:gd name="connsiteY3" fmla="*/ 168861 h 342764"/>
                <a:gd name="connsiteX4" fmla="*/ 2049639 w 2056008"/>
                <a:gd name="connsiteY4" fmla="*/ 276811 h 342764"/>
                <a:gd name="connsiteX5" fmla="*/ 1405114 w 2056008"/>
                <a:gd name="connsiteY5" fmla="*/ 333961 h 342764"/>
                <a:gd name="connsiteX6" fmla="*/ 665408 w 2056008"/>
                <a:gd name="connsiteY6" fmla="*/ 55994 h 342764"/>
                <a:gd name="connsiteX7" fmla="*/ 48959 w 2056008"/>
                <a:gd name="connsiteY7" fmla="*/ 240499 h 342764"/>
                <a:gd name="connsiteX8" fmla="*/ 53335 w 2056008"/>
                <a:gd name="connsiteY8" fmla="*/ 194555 h 342764"/>
                <a:gd name="connsiteX0" fmla="*/ 94190 w 2075160"/>
                <a:gd name="connsiteY0" fmla="*/ 199367 h 331868"/>
                <a:gd name="connsiteX1" fmla="*/ 768152 w 2075160"/>
                <a:gd name="connsiteY1" fmla="*/ 81 h 331868"/>
                <a:gd name="connsiteX2" fmla="*/ 1522691 w 2075160"/>
                <a:gd name="connsiteY2" fmla="*/ 224640 h 331868"/>
                <a:gd name="connsiteX3" fmla="*/ 2075141 w 2075160"/>
                <a:gd name="connsiteY3" fmla="*/ 157965 h 331868"/>
                <a:gd name="connsiteX4" fmla="*/ 2068791 w 2075160"/>
                <a:gd name="connsiteY4" fmla="*/ 265915 h 331868"/>
                <a:gd name="connsiteX5" fmla="*/ 1424266 w 2075160"/>
                <a:gd name="connsiteY5" fmla="*/ 323065 h 331868"/>
                <a:gd name="connsiteX6" fmla="*/ 684560 w 2075160"/>
                <a:gd name="connsiteY6" fmla="*/ 45098 h 331868"/>
                <a:gd name="connsiteX7" fmla="*/ 68111 w 2075160"/>
                <a:gd name="connsiteY7" fmla="*/ 229603 h 331868"/>
                <a:gd name="connsiteX8" fmla="*/ 94190 w 2075160"/>
                <a:gd name="connsiteY8" fmla="*/ 199367 h 331868"/>
                <a:gd name="connsiteX0" fmla="*/ 85060 w 2085760"/>
                <a:gd name="connsiteY0" fmla="*/ 183800 h 332009"/>
                <a:gd name="connsiteX1" fmla="*/ 778752 w 2085760"/>
                <a:gd name="connsiteY1" fmla="*/ 222 h 332009"/>
                <a:gd name="connsiteX2" fmla="*/ 1533291 w 2085760"/>
                <a:gd name="connsiteY2" fmla="*/ 224781 h 332009"/>
                <a:gd name="connsiteX3" fmla="*/ 2085741 w 2085760"/>
                <a:gd name="connsiteY3" fmla="*/ 158106 h 332009"/>
                <a:gd name="connsiteX4" fmla="*/ 2079391 w 2085760"/>
                <a:gd name="connsiteY4" fmla="*/ 266056 h 332009"/>
                <a:gd name="connsiteX5" fmla="*/ 1434866 w 2085760"/>
                <a:gd name="connsiteY5" fmla="*/ 323206 h 332009"/>
                <a:gd name="connsiteX6" fmla="*/ 695160 w 2085760"/>
                <a:gd name="connsiteY6" fmla="*/ 45239 h 332009"/>
                <a:gd name="connsiteX7" fmla="*/ 78711 w 2085760"/>
                <a:gd name="connsiteY7" fmla="*/ 229744 h 332009"/>
                <a:gd name="connsiteX8" fmla="*/ 85060 w 2085760"/>
                <a:gd name="connsiteY8" fmla="*/ 183800 h 332009"/>
                <a:gd name="connsiteX0" fmla="*/ 49597 w 2050297"/>
                <a:gd name="connsiteY0" fmla="*/ 183758 h 331967"/>
                <a:gd name="connsiteX1" fmla="*/ 743289 w 2050297"/>
                <a:gd name="connsiteY1" fmla="*/ 180 h 331967"/>
                <a:gd name="connsiteX2" fmla="*/ 1497828 w 2050297"/>
                <a:gd name="connsiteY2" fmla="*/ 224739 h 331967"/>
                <a:gd name="connsiteX3" fmla="*/ 2050278 w 2050297"/>
                <a:gd name="connsiteY3" fmla="*/ 158064 h 331967"/>
                <a:gd name="connsiteX4" fmla="*/ 2043928 w 2050297"/>
                <a:gd name="connsiteY4" fmla="*/ 266014 h 331967"/>
                <a:gd name="connsiteX5" fmla="*/ 1399403 w 2050297"/>
                <a:gd name="connsiteY5" fmla="*/ 323164 h 331967"/>
                <a:gd name="connsiteX6" fmla="*/ 659697 w 2050297"/>
                <a:gd name="connsiteY6" fmla="*/ 45197 h 331967"/>
                <a:gd name="connsiteX7" fmla="*/ 43248 w 2050297"/>
                <a:gd name="connsiteY7" fmla="*/ 229702 h 331967"/>
                <a:gd name="connsiteX8" fmla="*/ 49597 w 2050297"/>
                <a:gd name="connsiteY8" fmla="*/ 183758 h 331967"/>
                <a:gd name="connsiteX0" fmla="*/ 6877 w 2007577"/>
                <a:gd name="connsiteY0" fmla="*/ 183758 h 331967"/>
                <a:gd name="connsiteX1" fmla="*/ 700569 w 2007577"/>
                <a:gd name="connsiteY1" fmla="*/ 180 h 331967"/>
                <a:gd name="connsiteX2" fmla="*/ 1455108 w 2007577"/>
                <a:gd name="connsiteY2" fmla="*/ 224739 h 331967"/>
                <a:gd name="connsiteX3" fmla="*/ 2007558 w 2007577"/>
                <a:gd name="connsiteY3" fmla="*/ 158064 h 331967"/>
                <a:gd name="connsiteX4" fmla="*/ 2001208 w 2007577"/>
                <a:gd name="connsiteY4" fmla="*/ 266014 h 331967"/>
                <a:gd name="connsiteX5" fmla="*/ 1356683 w 2007577"/>
                <a:gd name="connsiteY5" fmla="*/ 323164 h 331967"/>
                <a:gd name="connsiteX6" fmla="*/ 616977 w 2007577"/>
                <a:gd name="connsiteY6" fmla="*/ 45197 h 331967"/>
                <a:gd name="connsiteX7" fmla="*/ 528 w 2007577"/>
                <a:gd name="connsiteY7" fmla="*/ 229702 h 331967"/>
                <a:gd name="connsiteX8" fmla="*/ 6877 w 2007577"/>
                <a:gd name="connsiteY8" fmla="*/ 183758 h 331967"/>
                <a:gd name="connsiteX0" fmla="*/ 44211 w 2044911"/>
                <a:gd name="connsiteY0" fmla="*/ 193216 h 341425"/>
                <a:gd name="connsiteX1" fmla="*/ 601762 w 2044911"/>
                <a:gd name="connsiteY1" fmla="*/ 212 h 341425"/>
                <a:gd name="connsiteX2" fmla="*/ 1492442 w 2044911"/>
                <a:gd name="connsiteY2" fmla="*/ 234197 h 341425"/>
                <a:gd name="connsiteX3" fmla="*/ 2044892 w 2044911"/>
                <a:gd name="connsiteY3" fmla="*/ 167522 h 341425"/>
                <a:gd name="connsiteX4" fmla="*/ 2038542 w 2044911"/>
                <a:gd name="connsiteY4" fmla="*/ 275472 h 341425"/>
                <a:gd name="connsiteX5" fmla="*/ 1394017 w 2044911"/>
                <a:gd name="connsiteY5" fmla="*/ 332622 h 341425"/>
                <a:gd name="connsiteX6" fmla="*/ 654311 w 2044911"/>
                <a:gd name="connsiteY6" fmla="*/ 54655 h 341425"/>
                <a:gd name="connsiteX7" fmla="*/ 37862 w 2044911"/>
                <a:gd name="connsiteY7" fmla="*/ 239160 h 341425"/>
                <a:gd name="connsiteX8" fmla="*/ 44211 w 2044911"/>
                <a:gd name="connsiteY8" fmla="*/ 193216 h 341425"/>
                <a:gd name="connsiteX0" fmla="*/ 44211 w 2044911"/>
                <a:gd name="connsiteY0" fmla="*/ 194064 h 342273"/>
                <a:gd name="connsiteX1" fmla="*/ 601762 w 2044911"/>
                <a:gd name="connsiteY1" fmla="*/ 1060 h 342273"/>
                <a:gd name="connsiteX2" fmla="*/ 1492442 w 2044911"/>
                <a:gd name="connsiteY2" fmla="*/ 235045 h 342273"/>
                <a:gd name="connsiteX3" fmla="*/ 2044892 w 2044911"/>
                <a:gd name="connsiteY3" fmla="*/ 168370 h 342273"/>
                <a:gd name="connsiteX4" fmla="*/ 2038542 w 2044911"/>
                <a:gd name="connsiteY4" fmla="*/ 276320 h 342273"/>
                <a:gd name="connsiteX5" fmla="*/ 1394017 w 2044911"/>
                <a:gd name="connsiteY5" fmla="*/ 333470 h 342273"/>
                <a:gd name="connsiteX6" fmla="*/ 654311 w 2044911"/>
                <a:gd name="connsiteY6" fmla="*/ 55503 h 342273"/>
                <a:gd name="connsiteX7" fmla="*/ 37862 w 2044911"/>
                <a:gd name="connsiteY7" fmla="*/ 240008 h 342273"/>
                <a:gd name="connsiteX8" fmla="*/ 44211 w 2044911"/>
                <a:gd name="connsiteY8" fmla="*/ 194064 h 342273"/>
                <a:gd name="connsiteX0" fmla="*/ 44211 w 2044911"/>
                <a:gd name="connsiteY0" fmla="*/ 193749 h 341958"/>
                <a:gd name="connsiteX1" fmla="*/ 601762 w 2044911"/>
                <a:gd name="connsiteY1" fmla="*/ 745 h 341958"/>
                <a:gd name="connsiteX2" fmla="*/ 1492442 w 2044911"/>
                <a:gd name="connsiteY2" fmla="*/ 234730 h 341958"/>
                <a:gd name="connsiteX3" fmla="*/ 2044892 w 2044911"/>
                <a:gd name="connsiteY3" fmla="*/ 168055 h 341958"/>
                <a:gd name="connsiteX4" fmla="*/ 2038542 w 2044911"/>
                <a:gd name="connsiteY4" fmla="*/ 276005 h 341958"/>
                <a:gd name="connsiteX5" fmla="*/ 1394017 w 2044911"/>
                <a:gd name="connsiteY5" fmla="*/ 333155 h 341958"/>
                <a:gd name="connsiteX6" fmla="*/ 654311 w 2044911"/>
                <a:gd name="connsiteY6" fmla="*/ 55188 h 341958"/>
                <a:gd name="connsiteX7" fmla="*/ 37862 w 2044911"/>
                <a:gd name="connsiteY7" fmla="*/ 239693 h 341958"/>
                <a:gd name="connsiteX8" fmla="*/ 44211 w 2044911"/>
                <a:gd name="connsiteY8" fmla="*/ 193749 h 341958"/>
                <a:gd name="connsiteX0" fmla="*/ 44211 w 2044911"/>
                <a:gd name="connsiteY0" fmla="*/ 193749 h 341958"/>
                <a:gd name="connsiteX1" fmla="*/ 601762 w 2044911"/>
                <a:gd name="connsiteY1" fmla="*/ 745 h 341958"/>
                <a:gd name="connsiteX2" fmla="*/ 1492442 w 2044911"/>
                <a:gd name="connsiteY2" fmla="*/ 234730 h 341958"/>
                <a:gd name="connsiteX3" fmla="*/ 2044892 w 2044911"/>
                <a:gd name="connsiteY3" fmla="*/ 168055 h 341958"/>
                <a:gd name="connsiteX4" fmla="*/ 2038542 w 2044911"/>
                <a:gd name="connsiteY4" fmla="*/ 276005 h 341958"/>
                <a:gd name="connsiteX5" fmla="*/ 1394017 w 2044911"/>
                <a:gd name="connsiteY5" fmla="*/ 333155 h 341958"/>
                <a:gd name="connsiteX6" fmla="*/ 654311 w 2044911"/>
                <a:gd name="connsiteY6" fmla="*/ 55188 h 341958"/>
                <a:gd name="connsiteX7" fmla="*/ 37862 w 2044911"/>
                <a:gd name="connsiteY7" fmla="*/ 239693 h 341958"/>
                <a:gd name="connsiteX8" fmla="*/ 44211 w 2044911"/>
                <a:gd name="connsiteY8" fmla="*/ 193749 h 341958"/>
                <a:gd name="connsiteX0" fmla="*/ 76231 w 2076931"/>
                <a:gd name="connsiteY0" fmla="*/ 193749 h 343258"/>
                <a:gd name="connsiteX1" fmla="*/ 633782 w 2076931"/>
                <a:gd name="connsiteY1" fmla="*/ 745 h 343258"/>
                <a:gd name="connsiteX2" fmla="*/ 1524462 w 2076931"/>
                <a:gd name="connsiteY2" fmla="*/ 234730 h 343258"/>
                <a:gd name="connsiteX3" fmla="*/ 2076912 w 2076931"/>
                <a:gd name="connsiteY3" fmla="*/ 168055 h 343258"/>
                <a:gd name="connsiteX4" fmla="*/ 2070562 w 2076931"/>
                <a:gd name="connsiteY4" fmla="*/ 276005 h 343258"/>
                <a:gd name="connsiteX5" fmla="*/ 1426037 w 2076931"/>
                <a:gd name="connsiteY5" fmla="*/ 333155 h 343258"/>
                <a:gd name="connsiteX6" fmla="*/ 678439 w 2076931"/>
                <a:gd name="connsiteY6" fmla="*/ 33197 h 343258"/>
                <a:gd name="connsiteX7" fmla="*/ 69882 w 2076931"/>
                <a:gd name="connsiteY7" fmla="*/ 239693 h 343258"/>
                <a:gd name="connsiteX8" fmla="*/ 76231 w 2076931"/>
                <a:gd name="connsiteY8" fmla="*/ 193749 h 343258"/>
                <a:gd name="connsiteX0" fmla="*/ 76231 w 2076931"/>
                <a:gd name="connsiteY0" fmla="*/ 193749 h 342142"/>
                <a:gd name="connsiteX1" fmla="*/ 633782 w 2076931"/>
                <a:gd name="connsiteY1" fmla="*/ 745 h 342142"/>
                <a:gd name="connsiteX2" fmla="*/ 1524462 w 2076931"/>
                <a:gd name="connsiteY2" fmla="*/ 234730 h 342142"/>
                <a:gd name="connsiteX3" fmla="*/ 2076912 w 2076931"/>
                <a:gd name="connsiteY3" fmla="*/ 168055 h 342142"/>
                <a:gd name="connsiteX4" fmla="*/ 2070562 w 2076931"/>
                <a:gd name="connsiteY4" fmla="*/ 276005 h 342142"/>
                <a:gd name="connsiteX5" fmla="*/ 1426037 w 2076931"/>
                <a:gd name="connsiteY5" fmla="*/ 333155 h 342142"/>
                <a:gd name="connsiteX6" fmla="*/ 678439 w 2076931"/>
                <a:gd name="connsiteY6" fmla="*/ 52047 h 342142"/>
                <a:gd name="connsiteX7" fmla="*/ 69882 w 2076931"/>
                <a:gd name="connsiteY7" fmla="*/ 239693 h 342142"/>
                <a:gd name="connsiteX8" fmla="*/ 76231 w 2076931"/>
                <a:gd name="connsiteY8" fmla="*/ 193749 h 342142"/>
                <a:gd name="connsiteX0" fmla="*/ 76231 w 2076931"/>
                <a:gd name="connsiteY0" fmla="*/ 193749 h 342142"/>
                <a:gd name="connsiteX1" fmla="*/ 633782 w 2076931"/>
                <a:gd name="connsiteY1" fmla="*/ 745 h 342142"/>
                <a:gd name="connsiteX2" fmla="*/ 1524462 w 2076931"/>
                <a:gd name="connsiteY2" fmla="*/ 234730 h 342142"/>
                <a:gd name="connsiteX3" fmla="*/ 2076912 w 2076931"/>
                <a:gd name="connsiteY3" fmla="*/ 168055 h 342142"/>
                <a:gd name="connsiteX4" fmla="*/ 2070562 w 2076931"/>
                <a:gd name="connsiteY4" fmla="*/ 276005 h 342142"/>
                <a:gd name="connsiteX5" fmla="*/ 1426037 w 2076931"/>
                <a:gd name="connsiteY5" fmla="*/ 333155 h 342142"/>
                <a:gd name="connsiteX6" fmla="*/ 678439 w 2076931"/>
                <a:gd name="connsiteY6" fmla="*/ 52047 h 342142"/>
                <a:gd name="connsiteX7" fmla="*/ 69882 w 2076931"/>
                <a:gd name="connsiteY7" fmla="*/ 239693 h 342142"/>
                <a:gd name="connsiteX8" fmla="*/ 76231 w 2076931"/>
                <a:gd name="connsiteY8" fmla="*/ 193749 h 342142"/>
                <a:gd name="connsiteX0" fmla="*/ 76231 w 2076931"/>
                <a:gd name="connsiteY0" fmla="*/ 193749 h 342142"/>
                <a:gd name="connsiteX1" fmla="*/ 633782 w 2076931"/>
                <a:gd name="connsiteY1" fmla="*/ 745 h 342142"/>
                <a:gd name="connsiteX2" fmla="*/ 1524462 w 2076931"/>
                <a:gd name="connsiteY2" fmla="*/ 234730 h 342142"/>
                <a:gd name="connsiteX3" fmla="*/ 2076912 w 2076931"/>
                <a:gd name="connsiteY3" fmla="*/ 168055 h 342142"/>
                <a:gd name="connsiteX4" fmla="*/ 2070562 w 2076931"/>
                <a:gd name="connsiteY4" fmla="*/ 276005 h 342142"/>
                <a:gd name="connsiteX5" fmla="*/ 1426037 w 2076931"/>
                <a:gd name="connsiteY5" fmla="*/ 333155 h 342142"/>
                <a:gd name="connsiteX6" fmla="*/ 678439 w 2076931"/>
                <a:gd name="connsiteY6" fmla="*/ 52047 h 342142"/>
                <a:gd name="connsiteX7" fmla="*/ 69882 w 2076931"/>
                <a:gd name="connsiteY7" fmla="*/ 239693 h 342142"/>
                <a:gd name="connsiteX8" fmla="*/ 76231 w 2076931"/>
                <a:gd name="connsiteY8" fmla="*/ 193749 h 342142"/>
                <a:gd name="connsiteX0" fmla="*/ 49631 w 2050331"/>
                <a:gd name="connsiteY0" fmla="*/ 193749 h 342142"/>
                <a:gd name="connsiteX1" fmla="*/ 607182 w 2050331"/>
                <a:gd name="connsiteY1" fmla="*/ 745 h 342142"/>
                <a:gd name="connsiteX2" fmla="*/ 1497862 w 2050331"/>
                <a:gd name="connsiteY2" fmla="*/ 234730 h 342142"/>
                <a:gd name="connsiteX3" fmla="*/ 2050312 w 2050331"/>
                <a:gd name="connsiteY3" fmla="*/ 168055 h 342142"/>
                <a:gd name="connsiteX4" fmla="*/ 2043962 w 2050331"/>
                <a:gd name="connsiteY4" fmla="*/ 276005 h 342142"/>
                <a:gd name="connsiteX5" fmla="*/ 1399437 w 2050331"/>
                <a:gd name="connsiteY5" fmla="*/ 333155 h 342142"/>
                <a:gd name="connsiteX6" fmla="*/ 651839 w 2050331"/>
                <a:gd name="connsiteY6" fmla="*/ 52047 h 342142"/>
                <a:gd name="connsiteX7" fmla="*/ 43282 w 2050331"/>
                <a:gd name="connsiteY7" fmla="*/ 239693 h 342142"/>
                <a:gd name="connsiteX8" fmla="*/ 49631 w 2050331"/>
                <a:gd name="connsiteY8" fmla="*/ 193749 h 342142"/>
                <a:gd name="connsiteX0" fmla="*/ 6350 w 2007050"/>
                <a:gd name="connsiteY0" fmla="*/ 193749 h 342142"/>
                <a:gd name="connsiteX1" fmla="*/ 563901 w 2007050"/>
                <a:gd name="connsiteY1" fmla="*/ 745 h 342142"/>
                <a:gd name="connsiteX2" fmla="*/ 1454581 w 2007050"/>
                <a:gd name="connsiteY2" fmla="*/ 234730 h 342142"/>
                <a:gd name="connsiteX3" fmla="*/ 2007031 w 2007050"/>
                <a:gd name="connsiteY3" fmla="*/ 168055 h 342142"/>
                <a:gd name="connsiteX4" fmla="*/ 2000681 w 2007050"/>
                <a:gd name="connsiteY4" fmla="*/ 276005 h 342142"/>
                <a:gd name="connsiteX5" fmla="*/ 1356156 w 2007050"/>
                <a:gd name="connsiteY5" fmla="*/ 333155 h 342142"/>
                <a:gd name="connsiteX6" fmla="*/ 608558 w 2007050"/>
                <a:gd name="connsiteY6" fmla="*/ 52047 h 342142"/>
                <a:gd name="connsiteX7" fmla="*/ 1 w 2007050"/>
                <a:gd name="connsiteY7" fmla="*/ 239693 h 342142"/>
                <a:gd name="connsiteX8" fmla="*/ 6350 w 2007050"/>
                <a:gd name="connsiteY8" fmla="*/ 193749 h 342142"/>
                <a:gd name="connsiteX0" fmla="*/ 42051 w 2042751"/>
                <a:gd name="connsiteY0" fmla="*/ 193749 h 342142"/>
                <a:gd name="connsiteX1" fmla="*/ 599602 w 2042751"/>
                <a:gd name="connsiteY1" fmla="*/ 745 h 342142"/>
                <a:gd name="connsiteX2" fmla="*/ 1490282 w 2042751"/>
                <a:gd name="connsiteY2" fmla="*/ 234730 h 342142"/>
                <a:gd name="connsiteX3" fmla="*/ 2042732 w 2042751"/>
                <a:gd name="connsiteY3" fmla="*/ 168055 h 342142"/>
                <a:gd name="connsiteX4" fmla="*/ 2036382 w 2042751"/>
                <a:gd name="connsiteY4" fmla="*/ 276005 h 342142"/>
                <a:gd name="connsiteX5" fmla="*/ 1391857 w 2042751"/>
                <a:gd name="connsiteY5" fmla="*/ 333155 h 342142"/>
                <a:gd name="connsiteX6" fmla="*/ 644259 w 2042751"/>
                <a:gd name="connsiteY6" fmla="*/ 52047 h 342142"/>
                <a:gd name="connsiteX7" fmla="*/ 39648 w 2042751"/>
                <a:gd name="connsiteY7" fmla="*/ 252260 h 342142"/>
                <a:gd name="connsiteX8" fmla="*/ 42051 w 2042751"/>
                <a:gd name="connsiteY8" fmla="*/ 193749 h 342142"/>
                <a:gd name="connsiteX0" fmla="*/ 26273 w 2026973"/>
                <a:gd name="connsiteY0" fmla="*/ 193749 h 342142"/>
                <a:gd name="connsiteX1" fmla="*/ 583824 w 2026973"/>
                <a:gd name="connsiteY1" fmla="*/ 745 h 342142"/>
                <a:gd name="connsiteX2" fmla="*/ 1474504 w 2026973"/>
                <a:gd name="connsiteY2" fmla="*/ 234730 h 342142"/>
                <a:gd name="connsiteX3" fmla="*/ 2026954 w 2026973"/>
                <a:gd name="connsiteY3" fmla="*/ 168055 h 342142"/>
                <a:gd name="connsiteX4" fmla="*/ 2020604 w 2026973"/>
                <a:gd name="connsiteY4" fmla="*/ 276005 h 342142"/>
                <a:gd name="connsiteX5" fmla="*/ 1376079 w 2026973"/>
                <a:gd name="connsiteY5" fmla="*/ 333155 h 342142"/>
                <a:gd name="connsiteX6" fmla="*/ 628481 w 2026973"/>
                <a:gd name="connsiteY6" fmla="*/ 52047 h 342142"/>
                <a:gd name="connsiteX7" fmla="*/ 23870 w 2026973"/>
                <a:gd name="connsiteY7" fmla="*/ 252260 h 342142"/>
                <a:gd name="connsiteX8" fmla="*/ 26273 w 2026973"/>
                <a:gd name="connsiteY8" fmla="*/ 193749 h 342142"/>
                <a:gd name="connsiteX0" fmla="*/ 2404 w 2003104"/>
                <a:gd name="connsiteY0" fmla="*/ 193749 h 342142"/>
                <a:gd name="connsiteX1" fmla="*/ 559955 w 2003104"/>
                <a:gd name="connsiteY1" fmla="*/ 745 h 342142"/>
                <a:gd name="connsiteX2" fmla="*/ 1450635 w 2003104"/>
                <a:gd name="connsiteY2" fmla="*/ 234730 h 342142"/>
                <a:gd name="connsiteX3" fmla="*/ 2003085 w 2003104"/>
                <a:gd name="connsiteY3" fmla="*/ 168055 h 342142"/>
                <a:gd name="connsiteX4" fmla="*/ 1996735 w 2003104"/>
                <a:gd name="connsiteY4" fmla="*/ 276005 h 342142"/>
                <a:gd name="connsiteX5" fmla="*/ 1352210 w 2003104"/>
                <a:gd name="connsiteY5" fmla="*/ 333155 h 342142"/>
                <a:gd name="connsiteX6" fmla="*/ 604612 w 2003104"/>
                <a:gd name="connsiteY6" fmla="*/ 52047 h 342142"/>
                <a:gd name="connsiteX7" fmla="*/ 1 w 2003104"/>
                <a:gd name="connsiteY7" fmla="*/ 252260 h 342142"/>
                <a:gd name="connsiteX8" fmla="*/ 2404 w 2003104"/>
                <a:gd name="connsiteY8" fmla="*/ 193749 h 342142"/>
                <a:gd name="connsiteX0" fmla="*/ 2404 w 2044587"/>
                <a:gd name="connsiteY0" fmla="*/ 193749 h 304471"/>
                <a:gd name="connsiteX1" fmla="*/ 559955 w 2044587"/>
                <a:gd name="connsiteY1" fmla="*/ 745 h 304471"/>
                <a:gd name="connsiteX2" fmla="*/ 1450635 w 2044587"/>
                <a:gd name="connsiteY2" fmla="*/ 234730 h 304471"/>
                <a:gd name="connsiteX3" fmla="*/ 2003085 w 2044587"/>
                <a:gd name="connsiteY3" fmla="*/ 168055 h 304471"/>
                <a:gd name="connsiteX4" fmla="*/ 1996735 w 2044587"/>
                <a:gd name="connsiteY4" fmla="*/ 276005 h 304471"/>
                <a:gd name="connsiteX5" fmla="*/ 1381805 w 2044587"/>
                <a:gd name="connsiteY5" fmla="*/ 286029 h 304471"/>
                <a:gd name="connsiteX6" fmla="*/ 604612 w 2044587"/>
                <a:gd name="connsiteY6" fmla="*/ 52047 h 304471"/>
                <a:gd name="connsiteX7" fmla="*/ 1 w 2044587"/>
                <a:gd name="connsiteY7" fmla="*/ 252260 h 304471"/>
                <a:gd name="connsiteX8" fmla="*/ 2404 w 2044587"/>
                <a:gd name="connsiteY8" fmla="*/ 193749 h 304471"/>
                <a:gd name="connsiteX0" fmla="*/ 2404 w 2074109"/>
                <a:gd name="connsiteY0" fmla="*/ 193055 h 303777"/>
                <a:gd name="connsiteX1" fmla="*/ 559955 w 2074109"/>
                <a:gd name="connsiteY1" fmla="*/ 51 h 303777"/>
                <a:gd name="connsiteX2" fmla="*/ 1430904 w 2074109"/>
                <a:gd name="connsiteY2" fmla="*/ 215185 h 303777"/>
                <a:gd name="connsiteX3" fmla="*/ 2003085 w 2074109"/>
                <a:gd name="connsiteY3" fmla="*/ 167361 h 303777"/>
                <a:gd name="connsiteX4" fmla="*/ 1996735 w 2074109"/>
                <a:gd name="connsiteY4" fmla="*/ 275311 h 303777"/>
                <a:gd name="connsiteX5" fmla="*/ 1381805 w 2074109"/>
                <a:gd name="connsiteY5" fmla="*/ 285335 h 303777"/>
                <a:gd name="connsiteX6" fmla="*/ 604612 w 2074109"/>
                <a:gd name="connsiteY6" fmla="*/ 51353 h 303777"/>
                <a:gd name="connsiteX7" fmla="*/ 1 w 2074109"/>
                <a:gd name="connsiteY7" fmla="*/ 251566 h 303777"/>
                <a:gd name="connsiteX8" fmla="*/ 2404 w 2074109"/>
                <a:gd name="connsiteY8" fmla="*/ 193055 h 303777"/>
                <a:gd name="connsiteX0" fmla="*/ 2404 w 2074110"/>
                <a:gd name="connsiteY0" fmla="*/ 193055 h 311299"/>
                <a:gd name="connsiteX1" fmla="*/ 559955 w 2074110"/>
                <a:gd name="connsiteY1" fmla="*/ 51 h 311299"/>
                <a:gd name="connsiteX2" fmla="*/ 1430904 w 2074110"/>
                <a:gd name="connsiteY2" fmla="*/ 215185 h 311299"/>
                <a:gd name="connsiteX3" fmla="*/ 2003085 w 2074110"/>
                <a:gd name="connsiteY3" fmla="*/ 16559 h 311299"/>
                <a:gd name="connsiteX4" fmla="*/ 1996735 w 2074110"/>
                <a:gd name="connsiteY4" fmla="*/ 275311 h 311299"/>
                <a:gd name="connsiteX5" fmla="*/ 1381805 w 2074110"/>
                <a:gd name="connsiteY5" fmla="*/ 285335 h 311299"/>
                <a:gd name="connsiteX6" fmla="*/ 604612 w 2074110"/>
                <a:gd name="connsiteY6" fmla="*/ 51353 h 311299"/>
                <a:gd name="connsiteX7" fmla="*/ 1 w 2074110"/>
                <a:gd name="connsiteY7" fmla="*/ 251566 h 311299"/>
                <a:gd name="connsiteX8" fmla="*/ 2404 w 2074110"/>
                <a:gd name="connsiteY8" fmla="*/ 193055 h 311299"/>
                <a:gd name="connsiteX0" fmla="*/ 2404 w 2073365"/>
                <a:gd name="connsiteY0" fmla="*/ 193055 h 311299"/>
                <a:gd name="connsiteX1" fmla="*/ 559955 w 2073365"/>
                <a:gd name="connsiteY1" fmla="*/ 51 h 311299"/>
                <a:gd name="connsiteX2" fmla="*/ 1430904 w 2073365"/>
                <a:gd name="connsiteY2" fmla="*/ 215185 h 311299"/>
                <a:gd name="connsiteX3" fmla="*/ 2003085 w 2073365"/>
                <a:gd name="connsiteY3" fmla="*/ 16559 h 311299"/>
                <a:gd name="connsiteX4" fmla="*/ 1996735 w 2073365"/>
                <a:gd name="connsiteY4" fmla="*/ 275311 h 311299"/>
                <a:gd name="connsiteX5" fmla="*/ 1381805 w 2073365"/>
                <a:gd name="connsiteY5" fmla="*/ 285335 h 311299"/>
                <a:gd name="connsiteX6" fmla="*/ 604612 w 2073365"/>
                <a:gd name="connsiteY6" fmla="*/ 51353 h 311299"/>
                <a:gd name="connsiteX7" fmla="*/ 1 w 2073365"/>
                <a:gd name="connsiteY7" fmla="*/ 251566 h 311299"/>
                <a:gd name="connsiteX8" fmla="*/ 2404 w 2073365"/>
                <a:gd name="connsiteY8" fmla="*/ 193055 h 311299"/>
                <a:gd name="connsiteX0" fmla="*/ 2404 w 2082096"/>
                <a:gd name="connsiteY0" fmla="*/ 193055 h 285527"/>
                <a:gd name="connsiteX1" fmla="*/ 559955 w 2082096"/>
                <a:gd name="connsiteY1" fmla="*/ 51 h 285527"/>
                <a:gd name="connsiteX2" fmla="*/ 1430904 w 2082096"/>
                <a:gd name="connsiteY2" fmla="*/ 215185 h 285527"/>
                <a:gd name="connsiteX3" fmla="*/ 2003085 w 2082096"/>
                <a:gd name="connsiteY3" fmla="*/ 16559 h 285527"/>
                <a:gd name="connsiteX4" fmla="*/ 2010546 w 2082096"/>
                <a:gd name="connsiteY4" fmla="*/ 89951 h 285527"/>
                <a:gd name="connsiteX5" fmla="*/ 1381805 w 2082096"/>
                <a:gd name="connsiteY5" fmla="*/ 285335 h 285527"/>
                <a:gd name="connsiteX6" fmla="*/ 604612 w 2082096"/>
                <a:gd name="connsiteY6" fmla="*/ 51353 h 285527"/>
                <a:gd name="connsiteX7" fmla="*/ 1 w 2082096"/>
                <a:gd name="connsiteY7" fmla="*/ 251566 h 285527"/>
                <a:gd name="connsiteX8" fmla="*/ 2404 w 2082096"/>
                <a:gd name="connsiteY8" fmla="*/ 193055 h 285527"/>
                <a:gd name="connsiteX0" fmla="*/ 2404 w 2077459"/>
                <a:gd name="connsiteY0" fmla="*/ 193055 h 285348"/>
                <a:gd name="connsiteX1" fmla="*/ 559955 w 2077459"/>
                <a:gd name="connsiteY1" fmla="*/ 51 h 285348"/>
                <a:gd name="connsiteX2" fmla="*/ 1430904 w 2077459"/>
                <a:gd name="connsiteY2" fmla="*/ 215185 h 285348"/>
                <a:gd name="connsiteX3" fmla="*/ 2003085 w 2077459"/>
                <a:gd name="connsiteY3" fmla="*/ 16559 h 285348"/>
                <a:gd name="connsiteX4" fmla="*/ 2002654 w 2077459"/>
                <a:gd name="connsiteY4" fmla="*/ 61676 h 285348"/>
                <a:gd name="connsiteX5" fmla="*/ 1381805 w 2077459"/>
                <a:gd name="connsiteY5" fmla="*/ 285335 h 285348"/>
                <a:gd name="connsiteX6" fmla="*/ 604612 w 2077459"/>
                <a:gd name="connsiteY6" fmla="*/ 51353 h 285348"/>
                <a:gd name="connsiteX7" fmla="*/ 1 w 2077459"/>
                <a:gd name="connsiteY7" fmla="*/ 251566 h 285348"/>
                <a:gd name="connsiteX8" fmla="*/ 2404 w 2077459"/>
                <a:gd name="connsiteY8" fmla="*/ 193055 h 285348"/>
                <a:gd name="connsiteX0" fmla="*/ 2404 w 2082096"/>
                <a:gd name="connsiteY0" fmla="*/ 193055 h 285381"/>
                <a:gd name="connsiteX1" fmla="*/ 559955 w 2082096"/>
                <a:gd name="connsiteY1" fmla="*/ 51 h 285381"/>
                <a:gd name="connsiteX2" fmla="*/ 1430904 w 2082096"/>
                <a:gd name="connsiteY2" fmla="*/ 215185 h 285381"/>
                <a:gd name="connsiteX3" fmla="*/ 2003085 w 2082096"/>
                <a:gd name="connsiteY3" fmla="*/ 16559 h 285381"/>
                <a:gd name="connsiteX4" fmla="*/ 2010547 w 2082096"/>
                <a:gd name="connsiteY4" fmla="*/ 71101 h 285381"/>
                <a:gd name="connsiteX5" fmla="*/ 1381805 w 2082096"/>
                <a:gd name="connsiteY5" fmla="*/ 285335 h 285381"/>
                <a:gd name="connsiteX6" fmla="*/ 604612 w 2082096"/>
                <a:gd name="connsiteY6" fmla="*/ 51353 h 285381"/>
                <a:gd name="connsiteX7" fmla="*/ 1 w 2082096"/>
                <a:gd name="connsiteY7" fmla="*/ 251566 h 285381"/>
                <a:gd name="connsiteX8" fmla="*/ 2404 w 2082096"/>
                <a:gd name="connsiteY8" fmla="*/ 193055 h 285381"/>
                <a:gd name="connsiteX0" fmla="*/ 2404 w 2082875"/>
                <a:gd name="connsiteY0" fmla="*/ 193055 h 285389"/>
                <a:gd name="connsiteX1" fmla="*/ 559955 w 2082875"/>
                <a:gd name="connsiteY1" fmla="*/ 51 h 285389"/>
                <a:gd name="connsiteX2" fmla="*/ 1430904 w 2082875"/>
                <a:gd name="connsiteY2" fmla="*/ 215185 h 285389"/>
                <a:gd name="connsiteX3" fmla="*/ 2003085 w 2082875"/>
                <a:gd name="connsiteY3" fmla="*/ 16559 h 285389"/>
                <a:gd name="connsiteX4" fmla="*/ 2010547 w 2082875"/>
                <a:gd name="connsiteY4" fmla="*/ 71101 h 285389"/>
                <a:gd name="connsiteX5" fmla="*/ 1381805 w 2082875"/>
                <a:gd name="connsiteY5" fmla="*/ 285335 h 285389"/>
                <a:gd name="connsiteX6" fmla="*/ 604612 w 2082875"/>
                <a:gd name="connsiteY6" fmla="*/ 51353 h 285389"/>
                <a:gd name="connsiteX7" fmla="*/ 1 w 2082875"/>
                <a:gd name="connsiteY7" fmla="*/ 251566 h 285389"/>
                <a:gd name="connsiteX8" fmla="*/ 2404 w 2082875"/>
                <a:gd name="connsiteY8" fmla="*/ 193055 h 285389"/>
                <a:gd name="connsiteX0" fmla="*/ 2404 w 2081837"/>
                <a:gd name="connsiteY0" fmla="*/ 193055 h 251814"/>
                <a:gd name="connsiteX1" fmla="*/ 559955 w 2081837"/>
                <a:gd name="connsiteY1" fmla="*/ 51 h 251814"/>
                <a:gd name="connsiteX2" fmla="*/ 1430904 w 2081837"/>
                <a:gd name="connsiteY2" fmla="*/ 215185 h 251814"/>
                <a:gd name="connsiteX3" fmla="*/ 2003085 w 2081837"/>
                <a:gd name="connsiteY3" fmla="*/ 16559 h 251814"/>
                <a:gd name="connsiteX4" fmla="*/ 2010547 w 2081837"/>
                <a:gd name="connsiteY4" fmla="*/ 71101 h 251814"/>
                <a:gd name="connsiteX5" fmla="*/ 1385752 w 2081837"/>
                <a:gd name="connsiteY5" fmla="*/ 247634 h 251814"/>
                <a:gd name="connsiteX6" fmla="*/ 604612 w 2081837"/>
                <a:gd name="connsiteY6" fmla="*/ 51353 h 251814"/>
                <a:gd name="connsiteX7" fmla="*/ 1 w 2081837"/>
                <a:gd name="connsiteY7" fmla="*/ 251566 h 251814"/>
                <a:gd name="connsiteX8" fmla="*/ 2404 w 2081837"/>
                <a:gd name="connsiteY8" fmla="*/ 193055 h 251814"/>
                <a:gd name="connsiteX0" fmla="*/ 2404 w 2081837"/>
                <a:gd name="connsiteY0" fmla="*/ 193055 h 251814"/>
                <a:gd name="connsiteX1" fmla="*/ 559955 w 2081837"/>
                <a:gd name="connsiteY1" fmla="*/ 51 h 251814"/>
                <a:gd name="connsiteX2" fmla="*/ 1430904 w 2081837"/>
                <a:gd name="connsiteY2" fmla="*/ 215185 h 251814"/>
                <a:gd name="connsiteX3" fmla="*/ 2003085 w 2081837"/>
                <a:gd name="connsiteY3" fmla="*/ 16559 h 251814"/>
                <a:gd name="connsiteX4" fmla="*/ 2010547 w 2081837"/>
                <a:gd name="connsiteY4" fmla="*/ 71101 h 251814"/>
                <a:gd name="connsiteX5" fmla="*/ 1385752 w 2081837"/>
                <a:gd name="connsiteY5" fmla="*/ 247634 h 251814"/>
                <a:gd name="connsiteX6" fmla="*/ 604612 w 2081837"/>
                <a:gd name="connsiteY6" fmla="*/ 51353 h 251814"/>
                <a:gd name="connsiteX7" fmla="*/ 1 w 2081837"/>
                <a:gd name="connsiteY7" fmla="*/ 251566 h 251814"/>
                <a:gd name="connsiteX8" fmla="*/ 2404 w 2081837"/>
                <a:gd name="connsiteY8" fmla="*/ 193055 h 251814"/>
                <a:gd name="connsiteX0" fmla="*/ 2404 w 2081837"/>
                <a:gd name="connsiteY0" fmla="*/ 193055 h 251814"/>
                <a:gd name="connsiteX1" fmla="*/ 559955 w 2081837"/>
                <a:gd name="connsiteY1" fmla="*/ 51 h 251814"/>
                <a:gd name="connsiteX2" fmla="*/ 1430904 w 2081837"/>
                <a:gd name="connsiteY2" fmla="*/ 215185 h 251814"/>
                <a:gd name="connsiteX3" fmla="*/ 2003085 w 2081837"/>
                <a:gd name="connsiteY3" fmla="*/ 16559 h 251814"/>
                <a:gd name="connsiteX4" fmla="*/ 2010547 w 2081837"/>
                <a:gd name="connsiteY4" fmla="*/ 71101 h 251814"/>
                <a:gd name="connsiteX5" fmla="*/ 1385752 w 2081837"/>
                <a:gd name="connsiteY5" fmla="*/ 247634 h 251814"/>
                <a:gd name="connsiteX6" fmla="*/ 604612 w 2081837"/>
                <a:gd name="connsiteY6" fmla="*/ 51353 h 251814"/>
                <a:gd name="connsiteX7" fmla="*/ 1 w 2081837"/>
                <a:gd name="connsiteY7" fmla="*/ 251566 h 251814"/>
                <a:gd name="connsiteX8" fmla="*/ 2404 w 2081837"/>
                <a:gd name="connsiteY8" fmla="*/ 193055 h 251814"/>
                <a:gd name="connsiteX0" fmla="*/ 2404 w 2081837"/>
                <a:gd name="connsiteY0" fmla="*/ 193055 h 251814"/>
                <a:gd name="connsiteX1" fmla="*/ 559955 w 2081837"/>
                <a:gd name="connsiteY1" fmla="*/ 51 h 251814"/>
                <a:gd name="connsiteX2" fmla="*/ 1430904 w 2081837"/>
                <a:gd name="connsiteY2" fmla="*/ 215185 h 251814"/>
                <a:gd name="connsiteX3" fmla="*/ 2003085 w 2081837"/>
                <a:gd name="connsiteY3" fmla="*/ 16559 h 251814"/>
                <a:gd name="connsiteX4" fmla="*/ 2010547 w 2081837"/>
                <a:gd name="connsiteY4" fmla="*/ 71101 h 251814"/>
                <a:gd name="connsiteX5" fmla="*/ 1385752 w 2081837"/>
                <a:gd name="connsiteY5" fmla="*/ 247634 h 251814"/>
                <a:gd name="connsiteX6" fmla="*/ 604612 w 2081837"/>
                <a:gd name="connsiteY6" fmla="*/ 51353 h 251814"/>
                <a:gd name="connsiteX7" fmla="*/ 1 w 2081837"/>
                <a:gd name="connsiteY7" fmla="*/ 251566 h 251814"/>
                <a:gd name="connsiteX8" fmla="*/ 2404 w 2081837"/>
                <a:gd name="connsiteY8" fmla="*/ 193055 h 251814"/>
                <a:gd name="connsiteX0" fmla="*/ 2404 w 2081837"/>
                <a:gd name="connsiteY0" fmla="*/ 193055 h 251814"/>
                <a:gd name="connsiteX1" fmla="*/ 559955 w 2081837"/>
                <a:gd name="connsiteY1" fmla="*/ 51 h 251814"/>
                <a:gd name="connsiteX2" fmla="*/ 1430904 w 2081837"/>
                <a:gd name="connsiteY2" fmla="*/ 215185 h 251814"/>
                <a:gd name="connsiteX3" fmla="*/ 2003085 w 2081837"/>
                <a:gd name="connsiteY3" fmla="*/ 16559 h 251814"/>
                <a:gd name="connsiteX4" fmla="*/ 2010547 w 2081837"/>
                <a:gd name="connsiteY4" fmla="*/ 71101 h 251814"/>
                <a:gd name="connsiteX5" fmla="*/ 1385752 w 2081837"/>
                <a:gd name="connsiteY5" fmla="*/ 247634 h 251814"/>
                <a:gd name="connsiteX6" fmla="*/ 604612 w 2081837"/>
                <a:gd name="connsiteY6" fmla="*/ 51353 h 251814"/>
                <a:gd name="connsiteX7" fmla="*/ 1 w 2081837"/>
                <a:gd name="connsiteY7" fmla="*/ 251566 h 251814"/>
                <a:gd name="connsiteX8" fmla="*/ 2404 w 2081837"/>
                <a:gd name="connsiteY8" fmla="*/ 193055 h 251814"/>
                <a:gd name="connsiteX0" fmla="*/ 2404 w 2081837"/>
                <a:gd name="connsiteY0" fmla="*/ 193033 h 251792"/>
                <a:gd name="connsiteX1" fmla="*/ 559955 w 2081837"/>
                <a:gd name="connsiteY1" fmla="*/ 29 h 251792"/>
                <a:gd name="connsiteX2" fmla="*/ 1430904 w 2081837"/>
                <a:gd name="connsiteY2" fmla="*/ 215163 h 251792"/>
                <a:gd name="connsiteX3" fmla="*/ 2003085 w 2081837"/>
                <a:gd name="connsiteY3" fmla="*/ 16537 h 251792"/>
                <a:gd name="connsiteX4" fmla="*/ 2010547 w 2081837"/>
                <a:gd name="connsiteY4" fmla="*/ 71079 h 251792"/>
                <a:gd name="connsiteX5" fmla="*/ 1385752 w 2081837"/>
                <a:gd name="connsiteY5" fmla="*/ 247612 h 251792"/>
                <a:gd name="connsiteX6" fmla="*/ 604612 w 2081837"/>
                <a:gd name="connsiteY6" fmla="*/ 51331 h 251792"/>
                <a:gd name="connsiteX7" fmla="*/ 1 w 2081837"/>
                <a:gd name="connsiteY7" fmla="*/ 251544 h 251792"/>
                <a:gd name="connsiteX8" fmla="*/ 2404 w 2081837"/>
                <a:gd name="connsiteY8" fmla="*/ 193033 h 251792"/>
                <a:gd name="connsiteX0" fmla="*/ 2404 w 2081837"/>
                <a:gd name="connsiteY0" fmla="*/ 193033 h 251792"/>
                <a:gd name="connsiteX1" fmla="*/ 559955 w 2081837"/>
                <a:gd name="connsiteY1" fmla="*/ 29 h 251792"/>
                <a:gd name="connsiteX2" fmla="*/ 1430904 w 2081837"/>
                <a:gd name="connsiteY2" fmla="*/ 215163 h 251792"/>
                <a:gd name="connsiteX3" fmla="*/ 2003085 w 2081837"/>
                <a:gd name="connsiteY3" fmla="*/ 16537 h 251792"/>
                <a:gd name="connsiteX4" fmla="*/ 2010547 w 2081837"/>
                <a:gd name="connsiteY4" fmla="*/ 71079 h 251792"/>
                <a:gd name="connsiteX5" fmla="*/ 1385752 w 2081837"/>
                <a:gd name="connsiteY5" fmla="*/ 247612 h 251792"/>
                <a:gd name="connsiteX6" fmla="*/ 604612 w 2081837"/>
                <a:gd name="connsiteY6" fmla="*/ 51331 h 251792"/>
                <a:gd name="connsiteX7" fmla="*/ 1 w 2081837"/>
                <a:gd name="connsiteY7" fmla="*/ 251544 h 251792"/>
                <a:gd name="connsiteX8" fmla="*/ 2404 w 2081837"/>
                <a:gd name="connsiteY8" fmla="*/ 193033 h 251792"/>
                <a:gd name="connsiteX0" fmla="*/ 2404 w 2078244"/>
                <a:gd name="connsiteY0" fmla="*/ 193033 h 251792"/>
                <a:gd name="connsiteX1" fmla="*/ 559955 w 2078244"/>
                <a:gd name="connsiteY1" fmla="*/ 29 h 251792"/>
                <a:gd name="connsiteX2" fmla="*/ 1430904 w 2078244"/>
                <a:gd name="connsiteY2" fmla="*/ 215163 h 251792"/>
                <a:gd name="connsiteX3" fmla="*/ 2003085 w 2078244"/>
                <a:gd name="connsiteY3" fmla="*/ 16537 h 251792"/>
                <a:gd name="connsiteX4" fmla="*/ 2010547 w 2078244"/>
                <a:gd name="connsiteY4" fmla="*/ 71079 h 251792"/>
                <a:gd name="connsiteX5" fmla="*/ 1440998 w 2078244"/>
                <a:gd name="connsiteY5" fmla="*/ 247612 h 251792"/>
                <a:gd name="connsiteX6" fmla="*/ 604612 w 2078244"/>
                <a:gd name="connsiteY6" fmla="*/ 51331 h 251792"/>
                <a:gd name="connsiteX7" fmla="*/ 1 w 2078244"/>
                <a:gd name="connsiteY7" fmla="*/ 251544 h 251792"/>
                <a:gd name="connsiteX8" fmla="*/ 2404 w 2078244"/>
                <a:gd name="connsiteY8" fmla="*/ 193033 h 251792"/>
                <a:gd name="connsiteX0" fmla="*/ 2404 w 2079008"/>
                <a:gd name="connsiteY0" fmla="*/ 193033 h 252318"/>
                <a:gd name="connsiteX1" fmla="*/ 559955 w 2079008"/>
                <a:gd name="connsiteY1" fmla="*/ 29 h 252318"/>
                <a:gd name="connsiteX2" fmla="*/ 1430904 w 2079008"/>
                <a:gd name="connsiteY2" fmla="*/ 215163 h 252318"/>
                <a:gd name="connsiteX3" fmla="*/ 2003085 w 2079008"/>
                <a:gd name="connsiteY3" fmla="*/ 16537 h 252318"/>
                <a:gd name="connsiteX4" fmla="*/ 2010547 w 2079008"/>
                <a:gd name="connsiteY4" fmla="*/ 71079 h 252318"/>
                <a:gd name="connsiteX5" fmla="*/ 1429160 w 2079008"/>
                <a:gd name="connsiteY5" fmla="*/ 250755 h 252318"/>
                <a:gd name="connsiteX6" fmla="*/ 604612 w 2079008"/>
                <a:gd name="connsiteY6" fmla="*/ 51331 h 252318"/>
                <a:gd name="connsiteX7" fmla="*/ 1 w 2079008"/>
                <a:gd name="connsiteY7" fmla="*/ 251544 h 252318"/>
                <a:gd name="connsiteX8" fmla="*/ 2404 w 2079008"/>
                <a:gd name="connsiteY8" fmla="*/ 193033 h 252318"/>
                <a:gd name="connsiteX0" fmla="*/ 2404 w 2079008"/>
                <a:gd name="connsiteY0" fmla="*/ 193030 h 252317"/>
                <a:gd name="connsiteX1" fmla="*/ 559955 w 2079008"/>
                <a:gd name="connsiteY1" fmla="*/ 26 h 252317"/>
                <a:gd name="connsiteX2" fmla="*/ 1430904 w 2079008"/>
                <a:gd name="connsiteY2" fmla="*/ 215160 h 252317"/>
                <a:gd name="connsiteX3" fmla="*/ 2003085 w 2079008"/>
                <a:gd name="connsiteY3" fmla="*/ 16534 h 252317"/>
                <a:gd name="connsiteX4" fmla="*/ 2010547 w 2079008"/>
                <a:gd name="connsiteY4" fmla="*/ 71076 h 252317"/>
                <a:gd name="connsiteX5" fmla="*/ 1429160 w 2079008"/>
                <a:gd name="connsiteY5" fmla="*/ 250752 h 252317"/>
                <a:gd name="connsiteX6" fmla="*/ 604612 w 2079008"/>
                <a:gd name="connsiteY6" fmla="*/ 51328 h 252317"/>
                <a:gd name="connsiteX7" fmla="*/ 1 w 2079008"/>
                <a:gd name="connsiteY7" fmla="*/ 251541 h 252317"/>
                <a:gd name="connsiteX8" fmla="*/ 2404 w 2079008"/>
                <a:gd name="connsiteY8" fmla="*/ 193030 h 252317"/>
                <a:gd name="connsiteX0" fmla="*/ 2404 w 2076892"/>
                <a:gd name="connsiteY0" fmla="*/ 193070 h 252355"/>
                <a:gd name="connsiteX1" fmla="*/ 559955 w 2076892"/>
                <a:gd name="connsiteY1" fmla="*/ 66 h 252355"/>
                <a:gd name="connsiteX2" fmla="*/ 1466420 w 2076892"/>
                <a:gd name="connsiteY2" fmla="*/ 218343 h 252355"/>
                <a:gd name="connsiteX3" fmla="*/ 2003085 w 2076892"/>
                <a:gd name="connsiteY3" fmla="*/ 16574 h 252355"/>
                <a:gd name="connsiteX4" fmla="*/ 2010547 w 2076892"/>
                <a:gd name="connsiteY4" fmla="*/ 71116 h 252355"/>
                <a:gd name="connsiteX5" fmla="*/ 1429160 w 2076892"/>
                <a:gd name="connsiteY5" fmla="*/ 250792 h 252355"/>
                <a:gd name="connsiteX6" fmla="*/ 604612 w 2076892"/>
                <a:gd name="connsiteY6" fmla="*/ 51368 h 252355"/>
                <a:gd name="connsiteX7" fmla="*/ 1 w 2076892"/>
                <a:gd name="connsiteY7" fmla="*/ 251581 h 252355"/>
                <a:gd name="connsiteX8" fmla="*/ 2404 w 2076892"/>
                <a:gd name="connsiteY8" fmla="*/ 193070 h 252355"/>
                <a:gd name="connsiteX0" fmla="*/ 2404 w 2076892"/>
                <a:gd name="connsiteY0" fmla="*/ 193070 h 252356"/>
                <a:gd name="connsiteX1" fmla="*/ 559955 w 2076892"/>
                <a:gd name="connsiteY1" fmla="*/ 66 h 252356"/>
                <a:gd name="connsiteX2" fmla="*/ 1466420 w 2076892"/>
                <a:gd name="connsiteY2" fmla="*/ 218343 h 252356"/>
                <a:gd name="connsiteX3" fmla="*/ 2003085 w 2076892"/>
                <a:gd name="connsiteY3" fmla="*/ 16574 h 252356"/>
                <a:gd name="connsiteX4" fmla="*/ 2010547 w 2076892"/>
                <a:gd name="connsiteY4" fmla="*/ 71116 h 252356"/>
                <a:gd name="connsiteX5" fmla="*/ 1429160 w 2076892"/>
                <a:gd name="connsiteY5" fmla="*/ 250792 h 252356"/>
                <a:gd name="connsiteX6" fmla="*/ 604612 w 2076892"/>
                <a:gd name="connsiteY6" fmla="*/ 51368 h 252356"/>
                <a:gd name="connsiteX7" fmla="*/ 1 w 2076892"/>
                <a:gd name="connsiteY7" fmla="*/ 251581 h 252356"/>
                <a:gd name="connsiteX8" fmla="*/ 2404 w 2076892"/>
                <a:gd name="connsiteY8" fmla="*/ 193070 h 252356"/>
                <a:gd name="connsiteX0" fmla="*/ 2404 w 2078653"/>
                <a:gd name="connsiteY0" fmla="*/ 193055 h 252341"/>
                <a:gd name="connsiteX1" fmla="*/ 559955 w 2078653"/>
                <a:gd name="connsiteY1" fmla="*/ 51 h 252341"/>
                <a:gd name="connsiteX2" fmla="*/ 1436824 w 2078653"/>
                <a:gd name="connsiteY2" fmla="*/ 215187 h 252341"/>
                <a:gd name="connsiteX3" fmla="*/ 2003085 w 2078653"/>
                <a:gd name="connsiteY3" fmla="*/ 16559 h 252341"/>
                <a:gd name="connsiteX4" fmla="*/ 2010547 w 2078653"/>
                <a:gd name="connsiteY4" fmla="*/ 71101 h 252341"/>
                <a:gd name="connsiteX5" fmla="*/ 1429160 w 2078653"/>
                <a:gd name="connsiteY5" fmla="*/ 250777 h 252341"/>
                <a:gd name="connsiteX6" fmla="*/ 604612 w 2078653"/>
                <a:gd name="connsiteY6" fmla="*/ 51353 h 252341"/>
                <a:gd name="connsiteX7" fmla="*/ 1 w 2078653"/>
                <a:gd name="connsiteY7" fmla="*/ 251566 h 252341"/>
                <a:gd name="connsiteX8" fmla="*/ 2404 w 2078653"/>
                <a:gd name="connsiteY8" fmla="*/ 193055 h 252341"/>
                <a:gd name="connsiteX0" fmla="*/ 2404 w 2078653"/>
                <a:gd name="connsiteY0" fmla="*/ 193489 h 252775"/>
                <a:gd name="connsiteX1" fmla="*/ 559955 w 2078653"/>
                <a:gd name="connsiteY1" fmla="*/ 485 h 252775"/>
                <a:gd name="connsiteX2" fmla="*/ 1436824 w 2078653"/>
                <a:gd name="connsiteY2" fmla="*/ 215621 h 252775"/>
                <a:gd name="connsiteX3" fmla="*/ 2003085 w 2078653"/>
                <a:gd name="connsiteY3" fmla="*/ 16993 h 252775"/>
                <a:gd name="connsiteX4" fmla="*/ 2010547 w 2078653"/>
                <a:gd name="connsiteY4" fmla="*/ 71535 h 252775"/>
                <a:gd name="connsiteX5" fmla="*/ 1429160 w 2078653"/>
                <a:gd name="connsiteY5" fmla="*/ 251211 h 252775"/>
                <a:gd name="connsiteX6" fmla="*/ 604612 w 2078653"/>
                <a:gd name="connsiteY6" fmla="*/ 51787 h 252775"/>
                <a:gd name="connsiteX7" fmla="*/ 1 w 2078653"/>
                <a:gd name="connsiteY7" fmla="*/ 252000 h 252775"/>
                <a:gd name="connsiteX8" fmla="*/ 2404 w 2078653"/>
                <a:gd name="connsiteY8" fmla="*/ 193489 h 252775"/>
                <a:gd name="connsiteX0" fmla="*/ 2404 w 2078653"/>
                <a:gd name="connsiteY0" fmla="*/ 193482 h 252768"/>
                <a:gd name="connsiteX1" fmla="*/ 559955 w 2078653"/>
                <a:gd name="connsiteY1" fmla="*/ 478 h 252768"/>
                <a:gd name="connsiteX2" fmla="*/ 1436824 w 2078653"/>
                <a:gd name="connsiteY2" fmla="*/ 215614 h 252768"/>
                <a:gd name="connsiteX3" fmla="*/ 2003085 w 2078653"/>
                <a:gd name="connsiteY3" fmla="*/ 16986 h 252768"/>
                <a:gd name="connsiteX4" fmla="*/ 2010547 w 2078653"/>
                <a:gd name="connsiteY4" fmla="*/ 71528 h 252768"/>
                <a:gd name="connsiteX5" fmla="*/ 1429160 w 2078653"/>
                <a:gd name="connsiteY5" fmla="*/ 251204 h 252768"/>
                <a:gd name="connsiteX6" fmla="*/ 604612 w 2078653"/>
                <a:gd name="connsiteY6" fmla="*/ 51780 h 252768"/>
                <a:gd name="connsiteX7" fmla="*/ 1 w 2078653"/>
                <a:gd name="connsiteY7" fmla="*/ 251993 h 252768"/>
                <a:gd name="connsiteX8" fmla="*/ 2404 w 2078653"/>
                <a:gd name="connsiteY8" fmla="*/ 193482 h 252768"/>
                <a:gd name="connsiteX0" fmla="*/ 2404 w 2080082"/>
                <a:gd name="connsiteY0" fmla="*/ 193043 h 252329"/>
                <a:gd name="connsiteX1" fmla="*/ 559955 w 2080082"/>
                <a:gd name="connsiteY1" fmla="*/ 39 h 252329"/>
                <a:gd name="connsiteX2" fmla="*/ 1413147 w 2080082"/>
                <a:gd name="connsiteY2" fmla="*/ 212033 h 252329"/>
                <a:gd name="connsiteX3" fmla="*/ 2003085 w 2080082"/>
                <a:gd name="connsiteY3" fmla="*/ 16547 h 252329"/>
                <a:gd name="connsiteX4" fmla="*/ 2010547 w 2080082"/>
                <a:gd name="connsiteY4" fmla="*/ 71089 h 252329"/>
                <a:gd name="connsiteX5" fmla="*/ 1429160 w 2080082"/>
                <a:gd name="connsiteY5" fmla="*/ 250765 h 252329"/>
                <a:gd name="connsiteX6" fmla="*/ 604612 w 2080082"/>
                <a:gd name="connsiteY6" fmla="*/ 51341 h 252329"/>
                <a:gd name="connsiteX7" fmla="*/ 1 w 2080082"/>
                <a:gd name="connsiteY7" fmla="*/ 251554 h 252329"/>
                <a:gd name="connsiteX8" fmla="*/ 2404 w 2080082"/>
                <a:gd name="connsiteY8" fmla="*/ 193043 h 252329"/>
                <a:gd name="connsiteX0" fmla="*/ 2404 w 2080082"/>
                <a:gd name="connsiteY0" fmla="*/ 199361 h 258647"/>
                <a:gd name="connsiteX1" fmla="*/ 559955 w 2080082"/>
                <a:gd name="connsiteY1" fmla="*/ 6357 h 258647"/>
                <a:gd name="connsiteX2" fmla="*/ 1413147 w 2080082"/>
                <a:gd name="connsiteY2" fmla="*/ 218351 h 258647"/>
                <a:gd name="connsiteX3" fmla="*/ 2003085 w 2080082"/>
                <a:gd name="connsiteY3" fmla="*/ 22865 h 258647"/>
                <a:gd name="connsiteX4" fmla="*/ 2010547 w 2080082"/>
                <a:gd name="connsiteY4" fmla="*/ 77407 h 258647"/>
                <a:gd name="connsiteX5" fmla="*/ 1429160 w 2080082"/>
                <a:gd name="connsiteY5" fmla="*/ 257083 h 258647"/>
                <a:gd name="connsiteX6" fmla="*/ 604612 w 2080082"/>
                <a:gd name="connsiteY6" fmla="*/ 57659 h 258647"/>
                <a:gd name="connsiteX7" fmla="*/ 1 w 2080082"/>
                <a:gd name="connsiteY7" fmla="*/ 257872 h 258647"/>
                <a:gd name="connsiteX8" fmla="*/ 2404 w 2080082"/>
                <a:gd name="connsiteY8" fmla="*/ 199361 h 258647"/>
                <a:gd name="connsiteX0" fmla="*/ 2404 w 2051396"/>
                <a:gd name="connsiteY0" fmla="*/ 193043 h 252329"/>
                <a:gd name="connsiteX1" fmla="*/ 559955 w 2051396"/>
                <a:gd name="connsiteY1" fmla="*/ 39 h 252329"/>
                <a:gd name="connsiteX2" fmla="*/ 1413147 w 2051396"/>
                <a:gd name="connsiteY2" fmla="*/ 212033 h 252329"/>
                <a:gd name="connsiteX3" fmla="*/ 2003085 w 2051396"/>
                <a:gd name="connsiteY3" fmla="*/ 16547 h 252329"/>
                <a:gd name="connsiteX4" fmla="*/ 2010547 w 2051396"/>
                <a:gd name="connsiteY4" fmla="*/ 71089 h 252329"/>
                <a:gd name="connsiteX5" fmla="*/ 1429160 w 2051396"/>
                <a:gd name="connsiteY5" fmla="*/ 250765 h 252329"/>
                <a:gd name="connsiteX6" fmla="*/ 604612 w 2051396"/>
                <a:gd name="connsiteY6" fmla="*/ 51341 h 252329"/>
                <a:gd name="connsiteX7" fmla="*/ 1 w 2051396"/>
                <a:gd name="connsiteY7" fmla="*/ 251554 h 252329"/>
                <a:gd name="connsiteX8" fmla="*/ 2404 w 2051396"/>
                <a:gd name="connsiteY8" fmla="*/ 193043 h 252329"/>
                <a:gd name="connsiteX0" fmla="*/ 2404 w 2056650"/>
                <a:gd name="connsiteY0" fmla="*/ 193042 h 252478"/>
                <a:gd name="connsiteX1" fmla="*/ 559955 w 2056650"/>
                <a:gd name="connsiteY1" fmla="*/ 38 h 252478"/>
                <a:gd name="connsiteX2" fmla="*/ 1413147 w 2056650"/>
                <a:gd name="connsiteY2" fmla="*/ 212032 h 252478"/>
                <a:gd name="connsiteX3" fmla="*/ 2003085 w 2056650"/>
                <a:gd name="connsiteY3" fmla="*/ 16546 h 252478"/>
                <a:gd name="connsiteX4" fmla="*/ 2010547 w 2056650"/>
                <a:gd name="connsiteY4" fmla="*/ 71088 h 252478"/>
                <a:gd name="connsiteX5" fmla="*/ 1429160 w 2056650"/>
                <a:gd name="connsiteY5" fmla="*/ 250764 h 252478"/>
                <a:gd name="connsiteX6" fmla="*/ 604612 w 2056650"/>
                <a:gd name="connsiteY6" fmla="*/ 51340 h 252478"/>
                <a:gd name="connsiteX7" fmla="*/ 1 w 2056650"/>
                <a:gd name="connsiteY7" fmla="*/ 251553 h 252478"/>
                <a:gd name="connsiteX8" fmla="*/ 2404 w 2056650"/>
                <a:gd name="connsiteY8" fmla="*/ 193042 h 252478"/>
                <a:gd name="connsiteX0" fmla="*/ 2404 w 2010550"/>
                <a:gd name="connsiteY0" fmla="*/ 193042 h 252016"/>
                <a:gd name="connsiteX1" fmla="*/ 559955 w 2010550"/>
                <a:gd name="connsiteY1" fmla="*/ 38 h 252016"/>
                <a:gd name="connsiteX2" fmla="*/ 1413147 w 2010550"/>
                <a:gd name="connsiteY2" fmla="*/ 212032 h 252016"/>
                <a:gd name="connsiteX3" fmla="*/ 2003085 w 2010550"/>
                <a:gd name="connsiteY3" fmla="*/ 16546 h 252016"/>
                <a:gd name="connsiteX4" fmla="*/ 2010547 w 2010550"/>
                <a:gd name="connsiteY4" fmla="*/ 71088 h 252016"/>
                <a:gd name="connsiteX5" fmla="*/ 1429160 w 2010550"/>
                <a:gd name="connsiteY5" fmla="*/ 250764 h 252016"/>
                <a:gd name="connsiteX6" fmla="*/ 604612 w 2010550"/>
                <a:gd name="connsiteY6" fmla="*/ 51340 h 252016"/>
                <a:gd name="connsiteX7" fmla="*/ 1 w 2010550"/>
                <a:gd name="connsiteY7" fmla="*/ 251553 h 252016"/>
                <a:gd name="connsiteX8" fmla="*/ 2404 w 2010550"/>
                <a:gd name="connsiteY8" fmla="*/ 193042 h 252016"/>
                <a:gd name="connsiteX0" fmla="*/ 2404 w 2010550"/>
                <a:gd name="connsiteY0" fmla="*/ 193042 h 252016"/>
                <a:gd name="connsiteX1" fmla="*/ 559955 w 2010550"/>
                <a:gd name="connsiteY1" fmla="*/ 38 h 252016"/>
                <a:gd name="connsiteX2" fmla="*/ 1413147 w 2010550"/>
                <a:gd name="connsiteY2" fmla="*/ 212032 h 252016"/>
                <a:gd name="connsiteX3" fmla="*/ 2003085 w 2010550"/>
                <a:gd name="connsiteY3" fmla="*/ 16546 h 252016"/>
                <a:gd name="connsiteX4" fmla="*/ 2010547 w 2010550"/>
                <a:gd name="connsiteY4" fmla="*/ 71088 h 252016"/>
                <a:gd name="connsiteX5" fmla="*/ 1429160 w 2010550"/>
                <a:gd name="connsiteY5" fmla="*/ 250764 h 252016"/>
                <a:gd name="connsiteX6" fmla="*/ 604612 w 2010550"/>
                <a:gd name="connsiteY6" fmla="*/ 51340 h 252016"/>
                <a:gd name="connsiteX7" fmla="*/ 1 w 2010550"/>
                <a:gd name="connsiteY7" fmla="*/ 251553 h 252016"/>
                <a:gd name="connsiteX8" fmla="*/ 2404 w 2010550"/>
                <a:gd name="connsiteY8" fmla="*/ 193042 h 252016"/>
                <a:gd name="connsiteX0" fmla="*/ 2404 w 2051834"/>
                <a:gd name="connsiteY0" fmla="*/ 193042 h 261686"/>
                <a:gd name="connsiteX1" fmla="*/ 559955 w 2051834"/>
                <a:gd name="connsiteY1" fmla="*/ 38 h 261686"/>
                <a:gd name="connsiteX2" fmla="*/ 1413147 w 2051834"/>
                <a:gd name="connsiteY2" fmla="*/ 212032 h 261686"/>
                <a:gd name="connsiteX3" fmla="*/ 2003085 w 2051834"/>
                <a:gd name="connsiteY3" fmla="*/ 16546 h 261686"/>
                <a:gd name="connsiteX4" fmla="*/ 2010547 w 2051834"/>
                <a:gd name="connsiteY4" fmla="*/ 71088 h 261686"/>
                <a:gd name="connsiteX5" fmla="*/ 1423241 w 2051834"/>
                <a:gd name="connsiteY5" fmla="*/ 260189 h 261686"/>
                <a:gd name="connsiteX6" fmla="*/ 604612 w 2051834"/>
                <a:gd name="connsiteY6" fmla="*/ 51340 h 261686"/>
                <a:gd name="connsiteX7" fmla="*/ 1 w 2051834"/>
                <a:gd name="connsiteY7" fmla="*/ 251553 h 261686"/>
                <a:gd name="connsiteX8" fmla="*/ 2404 w 2051834"/>
                <a:gd name="connsiteY8" fmla="*/ 193042 h 261686"/>
                <a:gd name="connsiteX0" fmla="*/ 2404 w 2010559"/>
                <a:gd name="connsiteY0" fmla="*/ 193042 h 261431"/>
                <a:gd name="connsiteX1" fmla="*/ 559955 w 2010559"/>
                <a:gd name="connsiteY1" fmla="*/ 38 h 261431"/>
                <a:gd name="connsiteX2" fmla="*/ 1413147 w 2010559"/>
                <a:gd name="connsiteY2" fmla="*/ 212032 h 261431"/>
                <a:gd name="connsiteX3" fmla="*/ 2003085 w 2010559"/>
                <a:gd name="connsiteY3" fmla="*/ 16546 h 261431"/>
                <a:gd name="connsiteX4" fmla="*/ 2010547 w 2010559"/>
                <a:gd name="connsiteY4" fmla="*/ 71088 h 261431"/>
                <a:gd name="connsiteX5" fmla="*/ 1423241 w 2010559"/>
                <a:gd name="connsiteY5" fmla="*/ 260189 h 261431"/>
                <a:gd name="connsiteX6" fmla="*/ 604612 w 2010559"/>
                <a:gd name="connsiteY6" fmla="*/ 51340 h 261431"/>
                <a:gd name="connsiteX7" fmla="*/ 1 w 2010559"/>
                <a:gd name="connsiteY7" fmla="*/ 251553 h 261431"/>
                <a:gd name="connsiteX8" fmla="*/ 2404 w 2010559"/>
                <a:gd name="connsiteY8" fmla="*/ 193042 h 261431"/>
                <a:gd name="connsiteX0" fmla="*/ 2404 w 2010559"/>
                <a:gd name="connsiteY0" fmla="*/ 193340 h 261729"/>
                <a:gd name="connsiteX1" fmla="*/ 559955 w 2010559"/>
                <a:gd name="connsiteY1" fmla="*/ 336 h 261729"/>
                <a:gd name="connsiteX2" fmla="*/ 1413147 w 2010559"/>
                <a:gd name="connsiteY2" fmla="*/ 212330 h 261729"/>
                <a:gd name="connsiteX3" fmla="*/ 2003085 w 2010559"/>
                <a:gd name="connsiteY3" fmla="*/ 16844 h 261729"/>
                <a:gd name="connsiteX4" fmla="*/ 2010547 w 2010559"/>
                <a:gd name="connsiteY4" fmla="*/ 71386 h 261729"/>
                <a:gd name="connsiteX5" fmla="*/ 1423241 w 2010559"/>
                <a:gd name="connsiteY5" fmla="*/ 260487 h 261729"/>
                <a:gd name="connsiteX6" fmla="*/ 604612 w 2010559"/>
                <a:gd name="connsiteY6" fmla="*/ 51638 h 261729"/>
                <a:gd name="connsiteX7" fmla="*/ 1 w 2010559"/>
                <a:gd name="connsiteY7" fmla="*/ 251851 h 261729"/>
                <a:gd name="connsiteX8" fmla="*/ 2404 w 2010559"/>
                <a:gd name="connsiteY8" fmla="*/ 193340 h 261729"/>
                <a:gd name="connsiteX0" fmla="*/ 2404 w 2010559"/>
                <a:gd name="connsiteY0" fmla="*/ 193340 h 261729"/>
                <a:gd name="connsiteX1" fmla="*/ 559955 w 2010559"/>
                <a:gd name="connsiteY1" fmla="*/ 336 h 261729"/>
                <a:gd name="connsiteX2" fmla="*/ 1413147 w 2010559"/>
                <a:gd name="connsiteY2" fmla="*/ 212330 h 261729"/>
                <a:gd name="connsiteX3" fmla="*/ 2003085 w 2010559"/>
                <a:gd name="connsiteY3" fmla="*/ 16844 h 261729"/>
                <a:gd name="connsiteX4" fmla="*/ 2010547 w 2010559"/>
                <a:gd name="connsiteY4" fmla="*/ 71386 h 261729"/>
                <a:gd name="connsiteX5" fmla="*/ 1423241 w 2010559"/>
                <a:gd name="connsiteY5" fmla="*/ 260487 h 261729"/>
                <a:gd name="connsiteX6" fmla="*/ 604612 w 2010559"/>
                <a:gd name="connsiteY6" fmla="*/ 51638 h 261729"/>
                <a:gd name="connsiteX7" fmla="*/ 1 w 2010559"/>
                <a:gd name="connsiteY7" fmla="*/ 251851 h 261729"/>
                <a:gd name="connsiteX8" fmla="*/ 2404 w 2010559"/>
                <a:gd name="connsiteY8" fmla="*/ 193340 h 261729"/>
                <a:gd name="connsiteX0" fmla="*/ 2404 w 2049171"/>
                <a:gd name="connsiteY0" fmla="*/ 193021 h 261410"/>
                <a:gd name="connsiteX1" fmla="*/ 559955 w 2049171"/>
                <a:gd name="connsiteY1" fmla="*/ 17 h 261410"/>
                <a:gd name="connsiteX2" fmla="*/ 1409201 w 2049171"/>
                <a:gd name="connsiteY2" fmla="*/ 205728 h 261410"/>
                <a:gd name="connsiteX3" fmla="*/ 2003085 w 2049171"/>
                <a:gd name="connsiteY3" fmla="*/ 16525 h 261410"/>
                <a:gd name="connsiteX4" fmla="*/ 2010547 w 2049171"/>
                <a:gd name="connsiteY4" fmla="*/ 71067 h 261410"/>
                <a:gd name="connsiteX5" fmla="*/ 1423241 w 2049171"/>
                <a:gd name="connsiteY5" fmla="*/ 260168 h 261410"/>
                <a:gd name="connsiteX6" fmla="*/ 604612 w 2049171"/>
                <a:gd name="connsiteY6" fmla="*/ 51319 h 261410"/>
                <a:gd name="connsiteX7" fmla="*/ 1 w 2049171"/>
                <a:gd name="connsiteY7" fmla="*/ 251532 h 261410"/>
                <a:gd name="connsiteX8" fmla="*/ 2404 w 2049171"/>
                <a:gd name="connsiteY8" fmla="*/ 193021 h 261410"/>
                <a:gd name="connsiteX0" fmla="*/ 2404 w 2048294"/>
                <a:gd name="connsiteY0" fmla="*/ 193021 h 261410"/>
                <a:gd name="connsiteX1" fmla="*/ 559955 w 2048294"/>
                <a:gd name="connsiteY1" fmla="*/ 17 h 261410"/>
                <a:gd name="connsiteX2" fmla="*/ 1409201 w 2048294"/>
                <a:gd name="connsiteY2" fmla="*/ 205728 h 261410"/>
                <a:gd name="connsiteX3" fmla="*/ 2003085 w 2048294"/>
                <a:gd name="connsiteY3" fmla="*/ 16525 h 261410"/>
                <a:gd name="connsiteX4" fmla="*/ 2010547 w 2048294"/>
                <a:gd name="connsiteY4" fmla="*/ 71067 h 261410"/>
                <a:gd name="connsiteX5" fmla="*/ 1423241 w 2048294"/>
                <a:gd name="connsiteY5" fmla="*/ 260168 h 261410"/>
                <a:gd name="connsiteX6" fmla="*/ 604612 w 2048294"/>
                <a:gd name="connsiteY6" fmla="*/ 51319 h 261410"/>
                <a:gd name="connsiteX7" fmla="*/ 1 w 2048294"/>
                <a:gd name="connsiteY7" fmla="*/ 251532 h 261410"/>
                <a:gd name="connsiteX8" fmla="*/ 2404 w 2048294"/>
                <a:gd name="connsiteY8" fmla="*/ 193021 h 261410"/>
                <a:gd name="connsiteX0" fmla="*/ 2404 w 2010559"/>
                <a:gd name="connsiteY0" fmla="*/ 193021 h 261410"/>
                <a:gd name="connsiteX1" fmla="*/ 559955 w 2010559"/>
                <a:gd name="connsiteY1" fmla="*/ 17 h 261410"/>
                <a:gd name="connsiteX2" fmla="*/ 1409201 w 2010559"/>
                <a:gd name="connsiteY2" fmla="*/ 205728 h 261410"/>
                <a:gd name="connsiteX3" fmla="*/ 2003085 w 2010559"/>
                <a:gd name="connsiteY3" fmla="*/ 16525 h 261410"/>
                <a:gd name="connsiteX4" fmla="*/ 2010547 w 2010559"/>
                <a:gd name="connsiteY4" fmla="*/ 71067 h 261410"/>
                <a:gd name="connsiteX5" fmla="*/ 1423241 w 2010559"/>
                <a:gd name="connsiteY5" fmla="*/ 260168 h 261410"/>
                <a:gd name="connsiteX6" fmla="*/ 604612 w 2010559"/>
                <a:gd name="connsiteY6" fmla="*/ 51319 h 261410"/>
                <a:gd name="connsiteX7" fmla="*/ 1 w 2010559"/>
                <a:gd name="connsiteY7" fmla="*/ 251532 h 261410"/>
                <a:gd name="connsiteX8" fmla="*/ 2404 w 2010559"/>
                <a:gd name="connsiteY8" fmla="*/ 193021 h 261410"/>
                <a:gd name="connsiteX0" fmla="*/ 2404 w 2010559"/>
                <a:gd name="connsiteY0" fmla="*/ 193704 h 262093"/>
                <a:gd name="connsiteX1" fmla="*/ 559955 w 2010559"/>
                <a:gd name="connsiteY1" fmla="*/ 700 h 262093"/>
                <a:gd name="connsiteX2" fmla="*/ 1409201 w 2010559"/>
                <a:gd name="connsiteY2" fmla="*/ 206411 h 262093"/>
                <a:gd name="connsiteX3" fmla="*/ 2003085 w 2010559"/>
                <a:gd name="connsiteY3" fmla="*/ 17208 h 262093"/>
                <a:gd name="connsiteX4" fmla="*/ 2010547 w 2010559"/>
                <a:gd name="connsiteY4" fmla="*/ 71750 h 262093"/>
                <a:gd name="connsiteX5" fmla="*/ 1423241 w 2010559"/>
                <a:gd name="connsiteY5" fmla="*/ 260851 h 262093"/>
                <a:gd name="connsiteX6" fmla="*/ 604612 w 2010559"/>
                <a:gd name="connsiteY6" fmla="*/ 52002 h 262093"/>
                <a:gd name="connsiteX7" fmla="*/ 1 w 2010559"/>
                <a:gd name="connsiteY7" fmla="*/ 252215 h 262093"/>
                <a:gd name="connsiteX8" fmla="*/ 2404 w 2010559"/>
                <a:gd name="connsiteY8" fmla="*/ 193704 h 262093"/>
                <a:gd name="connsiteX0" fmla="*/ 2404 w 2010559"/>
                <a:gd name="connsiteY0" fmla="*/ 193218 h 261607"/>
                <a:gd name="connsiteX1" fmla="*/ 559955 w 2010559"/>
                <a:gd name="connsiteY1" fmla="*/ 214 h 261607"/>
                <a:gd name="connsiteX2" fmla="*/ 1409201 w 2010559"/>
                <a:gd name="connsiteY2" fmla="*/ 205925 h 261607"/>
                <a:gd name="connsiteX3" fmla="*/ 2003085 w 2010559"/>
                <a:gd name="connsiteY3" fmla="*/ 16722 h 261607"/>
                <a:gd name="connsiteX4" fmla="*/ 2010547 w 2010559"/>
                <a:gd name="connsiteY4" fmla="*/ 71264 h 261607"/>
                <a:gd name="connsiteX5" fmla="*/ 1423241 w 2010559"/>
                <a:gd name="connsiteY5" fmla="*/ 260365 h 261607"/>
                <a:gd name="connsiteX6" fmla="*/ 604612 w 2010559"/>
                <a:gd name="connsiteY6" fmla="*/ 51516 h 261607"/>
                <a:gd name="connsiteX7" fmla="*/ 1 w 2010559"/>
                <a:gd name="connsiteY7" fmla="*/ 251729 h 261607"/>
                <a:gd name="connsiteX8" fmla="*/ 2404 w 2010559"/>
                <a:gd name="connsiteY8" fmla="*/ 193218 h 261607"/>
                <a:gd name="connsiteX0" fmla="*/ 2404 w 2010559"/>
                <a:gd name="connsiteY0" fmla="*/ 193218 h 261607"/>
                <a:gd name="connsiteX1" fmla="*/ 559955 w 2010559"/>
                <a:gd name="connsiteY1" fmla="*/ 214 h 261607"/>
                <a:gd name="connsiteX2" fmla="*/ 1409201 w 2010559"/>
                <a:gd name="connsiteY2" fmla="*/ 205925 h 261607"/>
                <a:gd name="connsiteX3" fmla="*/ 2003085 w 2010559"/>
                <a:gd name="connsiteY3" fmla="*/ 16722 h 261607"/>
                <a:gd name="connsiteX4" fmla="*/ 2010547 w 2010559"/>
                <a:gd name="connsiteY4" fmla="*/ 71264 h 261607"/>
                <a:gd name="connsiteX5" fmla="*/ 1423241 w 2010559"/>
                <a:gd name="connsiteY5" fmla="*/ 260365 h 261607"/>
                <a:gd name="connsiteX6" fmla="*/ 604612 w 2010559"/>
                <a:gd name="connsiteY6" fmla="*/ 51516 h 261607"/>
                <a:gd name="connsiteX7" fmla="*/ 1 w 2010559"/>
                <a:gd name="connsiteY7" fmla="*/ 251729 h 261607"/>
                <a:gd name="connsiteX8" fmla="*/ 2404 w 2010559"/>
                <a:gd name="connsiteY8" fmla="*/ 193218 h 261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0559" h="261607">
                  <a:moveTo>
                    <a:pt x="2404" y="193218"/>
                  </a:moveTo>
                  <a:cubicBezTo>
                    <a:pt x="2997" y="195284"/>
                    <a:pt x="266297" y="7521"/>
                    <a:pt x="559955" y="214"/>
                  </a:cubicBezTo>
                  <a:cubicBezTo>
                    <a:pt x="853613" y="-7093"/>
                    <a:pt x="1166707" y="174898"/>
                    <a:pt x="1409201" y="205925"/>
                  </a:cubicBezTo>
                  <a:cubicBezTo>
                    <a:pt x="1651695" y="236952"/>
                    <a:pt x="2003489" y="14031"/>
                    <a:pt x="2003085" y="16722"/>
                  </a:cubicBezTo>
                  <a:cubicBezTo>
                    <a:pt x="2002681" y="19413"/>
                    <a:pt x="2008536" y="68358"/>
                    <a:pt x="2010547" y="71264"/>
                  </a:cubicBezTo>
                  <a:cubicBezTo>
                    <a:pt x="2012558" y="74170"/>
                    <a:pt x="1762136" y="279367"/>
                    <a:pt x="1423241" y="260365"/>
                  </a:cubicBezTo>
                  <a:cubicBezTo>
                    <a:pt x="1084346" y="241363"/>
                    <a:pt x="963434" y="72584"/>
                    <a:pt x="604612" y="51516"/>
                  </a:cubicBezTo>
                  <a:cubicBezTo>
                    <a:pt x="269466" y="43016"/>
                    <a:pt x="-257" y="246963"/>
                    <a:pt x="1" y="251729"/>
                  </a:cubicBezTo>
                  <a:cubicBezTo>
                    <a:pt x="259" y="256495"/>
                    <a:pt x="1811" y="191152"/>
                    <a:pt x="2404" y="193218"/>
                  </a:cubicBezTo>
                  <a:close/>
                </a:path>
              </a:pathLst>
            </a:custGeom>
            <a:solidFill>
              <a:schemeClr val="bg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endParaRPr>
            </a:p>
          </p:txBody>
        </p:sp>
        <p:sp>
          <p:nvSpPr>
            <p:cNvPr id="49" name="フリーフォーム: 図形 48">
              <a:extLst>
                <a:ext uri="{FF2B5EF4-FFF2-40B4-BE49-F238E27FC236}">
                  <a16:creationId xmlns="" xmlns:a16="http://schemas.microsoft.com/office/drawing/2014/main" id="{6CC0960A-542F-43CD-A7C7-5A1CFF9EAAA5}"/>
                </a:ext>
              </a:extLst>
            </p:cNvPr>
            <p:cNvSpPr/>
            <p:nvPr/>
          </p:nvSpPr>
          <p:spPr>
            <a:xfrm>
              <a:off x="3387074" y="1624759"/>
              <a:ext cx="2422272" cy="155477"/>
            </a:xfrm>
            <a:custGeom>
              <a:avLst/>
              <a:gdLst>
                <a:gd name="connsiteX0" fmla="*/ 0 w 2967038"/>
                <a:gd name="connsiteY0" fmla="*/ 55202 h 133429"/>
                <a:gd name="connsiteX1" fmla="*/ 866775 w 2967038"/>
                <a:gd name="connsiteY1" fmla="*/ 2814 h 133429"/>
                <a:gd name="connsiteX2" fmla="*/ 2271713 w 2967038"/>
                <a:gd name="connsiteY2" fmla="*/ 131402 h 133429"/>
                <a:gd name="connsiteX3" fmla="*/ 2967038 w 2967038"/>
                <a:gd name="connsiteY3" fmla="*/ 69489 h 133429"/>
                <a:gd name="connsiteX0" fmla="*/ 0 w 2967038"/>
                <a:gd name="connsiteY0" fmla="*/ 70924 h 149151"/>
                <a:gd name="connsiteX1" fmla="*/ 866776 w 2967038"/>
                <a:gd name="connsiteY1" fmla="*/ 2054 h 149151"/>
                <a:gd name="connsiteX2" fmla="*/ 2271713 w 2967038"/>
                <a:gd name="connsiteY2" fmla="*/ 147124 h 149151"/>
                <a:gd name="connsiteX3" fmla="*/ 2967038 w 2967038"/>
                <a:gd name="connsiteY3" fmla="*/ 85211 h 149151"/>
                <a:gd name="connsiteX0" fmla="*/ 0 w 2967038"/>
                <a:gd name="connsiteY0" fmla="*/ 71680 h 165864"/>
                <a:gd name="connsiteX1" fmla="*/ 866776 w 2967038"/>
                <a:gd name="connsiteY1" fmla="*/ 2810 h 165864"/>
                <a:gd name="connsiteX2" fmla="*/ 2271713 w 2967038"/>
                <a:gd name="connsiteY2" fmla="*/ 164362 h 165864"/>
                <a:gd name="connsiteX3" fmla="*/ 2967038 w 2967038"/>
                <a:gd name="connsiteY3" fmla="*/ 85967 h 165864"/>
                <a:gd name="connsiteX0" fmla="*/ 0 w 2967038"/>
                <a:gd name="connsiteY0" fmla="*/ 71680 h 165453"/>
                <a:gd name="connsiteX1" fmla="*/ 866776 w 2967038"/>
                <a:gd name="connsiteY1" fmla="*/ 2810 h 165453"/>
                <a:gd name="connsiteX2" fmla="*/ 2271713 w 2967038"/>
                <a:gd name="connsiteY2" fmla="*/ 164362 h 165453"/>
                <a:gd name="connsiteX3" fmla="*/ 2967038 w 2967038"/>
                <a:gd name="connsiteY3" fmla="*/ 62422 h 165453"/>
                <a:gd name="connsiteX0" fmla="*/ 0 w 2967038"/>
                <a:gd name="connsiteY0" fmla="*/ 71680 h 165621"/>
                <a:gd name="connsiteX1" fmla="*/ 866776 w 2967038"/>
                <a:gd name="connsiteY1" fmla="*/ 2810 h 165621"/>
                <a:gd name="connsiteX2" fmla="*/ 2271713 w 2967038"/>
                <a:gd name="connsiteY2" fmla="*/ 164362 h 165621"/>
                <a:gd name="connsiteX3" fmla="*/ 2967038 w 2967038"/>
                <a:gd name="connsiteY3" fmla="*/ 62422 h 165621"/>
                <a:gd name="connsiteX0" fmla="*/ 0 w 2967038"/>
                <a:gd name="connsiteY0" fmla="*/ 73110 h 167051"/>
                <a:gd name="connsiteX1" fmla="*/ 866776 w 2967038"/>
                <a:gd name="connsiteY1" fmla="*/ 4240 h 167051"/>
                <a:gd name="connsiteX2" fmla="*/ 2271713 w 2967038"/>
                <a:gd name="connsiteY2" fmla="*/ 165792 h 167051"/>
                <a:gd name="connsiteX3" fmla="*/ 2967038 w 2967038"/>
                <a:gd name="connsiteY3" fmla="*/ 63852 h 167051"/>
                <a:gd name="connsiteX0" fmla="*/ 0 w 2967038"/>
                <a:gd name="connsiteY0" fmla="*/ 74401 h 168342"/>
                <a:gd name="connsiteX1" fmla="*/ 866776 w 2967038"/>
                <a:gd name="connsiteY1" fmla="*/ 5531 h 168342"/>
                <a:gd name="connsiteX2" fmla="*/ 2271713 w 2967038"/>
                <a:gd name="connsiteY2" fmla="*/ 167083 h 168342"/>
                <a:gd name="connsiteX3" fmla="*/ 2967038 w 2967038"/>
                <a:gd name="connsiteY3" fmla="*/ 65143 h 168342"/>
                <a:gd name="connsiteX0" fmla="*/ 0 w 2967038"/>
                <a:gd name="connsiteY0" fmla="*/ 75318 h 169259"/>
                <a:gd name="connsiteX1" fmla="*/ 866776 w 2967038"/>
                <a:gd name="connsiteY1" fmla="*/ 6448 h 169259"/>
                <a:gd name="connsiteX2" fmla="*/ 2271713 w 2967038"/>
                <a:gd name="connsiteY2" fmla="*/ 168000 h 169259"/>
                <a:gd name="connsiteX3" fmla="*/ 2967038 w 2967038"/>
                <a:gd name="connsiteY3" fmla="*/ 66060 h 169259"/>
                <a:gd name="connsiteX0" fmla="*/ 0 w 2967038"/>
                <a:gd name="connsiteY0" fmla="*/ 75318 h 169259"/>
                <a:gd name="connsiteX1" fmla="*/ 902551 w 2967038"/>
                <a:gd name="connsiteY1" fmla="*/ 6448 h 169259"/>
                <a:gd name="connsiteX2" fmla="*/ 2271713 w 2967038"/>
                <a:gd name="connsiteY2" fmla="*/ 168000 h 169259"/>
                <a:gd name="connsiteX3" fmla="*/ 2967038 w 2967038"/>
                <a:gd name="connsiteY3" fmla="*/ 66060 h 169259"/>
                <a:gd name="connsiteX0" fmla="*/ 0 w 2967038"/>
                <a:gd name="connsiteY0" fmla="*/ 76262 h 170203"/>
                <a:gd name="connsiteX1" fmla="*/ 902551 w 2967038"/>
                <a:gd name="connsiteY1" fmla="*/ 7392 h 170203"/>
                <a:gd name="connsiteX2" fmla="*/ 2271713 w 2967038"/>
                <a:gd name="connsiteY2" fmla="*/ 168944 h 170203"/>
                <a:gd name="connsiteX3" fmla="*/ 2967038 w 2967038"/>
                <a:gd name="connsiteY3" fmla="*/ 67004 h 170203"/>
                <a:gd name="connsiteX0" fmla="*/ 0 w 2967038"/>
                <a:gd name="connsiteY0" fmla="*/ 78328 h 172269"/>
                <a:gd name="connsiteX1" fmla="*/ 938326 w 2967038"/>
                <a:gd name="connsiteY1" fmla="*/ 7104 h 172269"/>
                <a:gd name="connsiteX2" fmla="*/ 2271713 w 2967038"/>
                <a:gd name="connsiteY2" fmla="*/ 171010 h 172269"/>
                <a:gd name="connsiteX3" fmla="*/ 2967038 w 2967038"/>
                <a:gd name="connsiteY3" fmla="*/ 69070 h 172269"/>
                <a:gd name="connsiteX0" fmla="*/ 0 w 2967038"/>
                <a:gd name="connsiteY0" fmla="*/ 78328 h 172395"/>
                <a:gd name="connsiteX1" fmla="*/ 938326 w 2967038"/>
                <a:gd name="connsiteY1" fmla="*/ 7104 h 172395"/>
                <a:gd name="connsiteX2" fmla="*/ 2271713 w 2967038"/>
                <a:gd name="connsiteY2" fmla="*/ 171010 h 172395"/>
                <a:gd name="connsiteX3" fmla="*/ 2967038 w 2967038"/>
                <a:gd name="connsiteY3" fmla="*/ 69070 h 172395"/>
                <a:gd name="connsiteX0" fmla="*/ 0 w 2973001"/>
                <a:gd name="connsiteY0" fmla="*/ 78328 h 172680"/>
                <a:gd name="connsiteX1" fmla="*/ 938326 w 2973001"/>
                <a:gd name="connsiteY1" fmla="*/ 7104 h 172680"/>
                <a:gd name="connsiteX2" fmla="*/ 2271713 w 2973001"/>
                <a:gd name="connsiteY2" fmla="*/ 171010 h 172680"/>
                <a:gd name="connsiteX3" fmla="*/ 2973001 w 2973001"/>
                <a:gd name="connsiteY3" fmla="*/ 80843 h 172680"/>
                <a:gd name="connsiteX0" fmla="*/ 0 w 2973001"/>
                <a:gd name="connsiteY0" fmla="*/ 78328 h 173079"/>
                <a:gd name="connsiteX1" fmla="*/ 938326 w 2973001"/>
                <a:gd name="connsiteY1" fmla="*/ 7104 h 173079"/>
                <a:gd name="connsiteX2" fmla="*/ 2271713 w 2973001"/>
                <a:gd name="connsiteY2" fmla="*/ 171010 h 173079"/>
                <a:gd name="connsiteX3" fmla="*/ 2973001 w 2973001"/>
                <a:gd name="connsiteY3" fmla="*/ 80843 h 173079"/>
                <a:gd name="connsiteX0" fmla="*/ 0 w 2973001"/>
                <a:gd name="connsiteY0" fmla="*/ 78328 h 172451"/>
                <a:gd name="connsiteX1" fmla="*/ 938326 w 2973001"/>
                <a:gd name="connsiteY1" fmla="*/ 7104 h 172451"/>
                <a:gd name="connsiteX2" fmla="*/ 2271713 w 2973001"/>
                <a:gd name="connsiteY2" fmla="*/ 171010 h 172451"/>
                <a:gd name="connsiteX3" fmla="*/ 2973001 w 2973001"/>
                <a:gd name="connsiteY3" fmla="*/ 80843 h 172451"/>
                <a:gd name="connsiteX0" fmla="*/ 0 w 3028651"/>
                <a:gd name="connsiteY0" fmla="*/ 78328 h 171708"/>
                <a:gd name="connsiteX1" fmla="*/ 938326 w 3028651"/>
                <a:gd name="connsiteY1" fmla="*/ 7104 h 171708"/>
                <a:gd name="connsiteX2" fmla="*/ 2271713 w 3028651"/>
                <a:gd name="connsiteY2" fmla="*/ 171010 h 171708"/>
                <a:gd name="connsiteX3" fmla="*/ 3028651 w 3028651"/>
                <a:gd name="connsiteY3" fmla="*/ 11778 h 171708"/>
                <a:gd name="connsiteX0" fmla="*/ 0 w 3028651"/>
                <a:gd name="connsiteY0" fmla="*/ 74827 h 155723"/>
                <a:gd name="connsiteX1" fmla="*/ 938326 w 3028651"/>
                <a:gd name="connsiteY1" fmla="*/ 3603 h 155723"/>
                <a:gd name="connsiteX2" fmla="*/ 2176312 w 3028651"/>
                <a:gd name="connsiteY2" fmla="*/ 154952 h 155723"/>
                <a:gd name="connsiteX3" fmla="*/ 3028651 w 3028651"/>
                <a:gd name="connsiteY3" fmla="*/ 8277 h 155723"/>
                <a:gd name="connsiteX0" fmla="*/ 0 w 3028651"/>
                <a:gd name="connsiteY0" fmla="*/ 74827 h 154952"/>
                <a:gd name="connsiteX1" fmla="*/ 938326 w 3028651"/>
                <a:gd name="connsiteY1" fmla="*/ 3603 h 154952"/>
                <a:gd name="connsiteX2" fmla="*/ 2176312 w 3028651"/>
                <a:gd name="connsiteY2" fmla="*/ 154952 h 154952"/>
                <a:gd name="connsiteX3" fmla="*/ 3028651 w 3028651"/>
                <a:gd name="connsiteY3" fmla="*/ 8277 h 154952"/>
                <a:gd name="connsiteX0" fmla="*/ 0 w 3028651"/>
                <a:gd name="connsiteY0" fmla="*/ 74827 h 154952"/>
                <a:gd name="connsiteX1" fmla="*/ 938326 w 3028651"/>
                <a:gd name="connsiteY1" fmla="*/ 3603 h 154952"/>
                <a:gd name="connsiteX2" fmla="*/ 2176312 w 3028651"/>
                <a:gd name="connsiteY2" fmla="*/ 154952 h 154952"/>
                <a:gd name="connsiteX3" fmla="*/ 3028651 w 3028651"/>
                <a:gd name="connsiteY3" fmla="*/ 8277 h 154952"/>
                <a:gd name="connsiteX0" fmla="*/ 0 w 3028651"/>
                <a:gd name="connsiteY0" fmla="*/ 74827 h 154952"/>
                <a:gd name="connsiteX1" fmla="*/ 938326 w 3028651"/>
                <a:gd name="connsiteY1" fmla="*/ 3603 h 154952"/>
                <a:gd name="connsiteX2" fmla="*/ 2176312 w 3028651"/>
                <a:gd name="connsiteY2" fmla="*/ 154952 h 154952"/>
                <a:gd name="connsiteX3" fmla="*/ 3028651 w 3028651"/>
                <a:gd name="connsiteY3" fmla="*/ 8277 h 154952"/>
                <a:gd name="connsiteX0" fmla="*/ 0 w 3032626"/>
                <a:gd name="connsiteY0" fmla="*/ 143444 h 151365"/>
                <a:gd name="connsiteX1" fmla="*/ 942301 w 3032626"/>
                <a:gd name="connsiteY1" fmla="*/ 16 h 151365"/>
                <a:gd name="connsiteX2" fmla="*/ 2180287 w 3032626"/>
                <a:gd name="connsiteY2" fmla="*/ 151365 h 151365"/>
                <a:gd name="connsiteX3" fmla="*/ 3032626 w 3032626"/>
                <a:gd name="connsiteY3" fmla="*/ 4690 h 151365"/>
                <a:gd name="connsiteX0" fmla="*/ 0 w 3032626"/>
                <a:gd name="connsiteY0" fmla="*/ 143484 h 151405"/>
                <a:gd name="connsiteX1" fmla="*/ 942301 w 3032626"/>
                <a:gd name="connsiteY1" fmla="*/ 56 h 151405"/>
                <a:gd name="connsiteX2" fmla="*/ 2180287 w 3032626"/>
                <a:gd name="connsiteY2" fmla="*/ 151405 h 151405"/>
                <a:gd name="connsiteX3" fmla="*/ 3032626 w 3032626"/>
                <a:gd name="connsiteY3" fmla="*/ 4730 h 151405"/>
                <a:gd name="connsiteX0" fmla="*/ 0 w 3032626"/>
                <a:gd name="connsiteY0" fmla="*/ 143456 h 151377"/>
                <a:gd name="connsiteX1" fmla="*/ 942301 w 3032626"/>
                <a:gd name="connsiteY1" fmla="*/ 28 h 151377"/>
                <a:gd name="connsiteX2" fmla="*/ 2180287 w 3032626"/>
                <a:gd name="connsiteY2" fmla="*/ 151377 h 151377"/>
                <a:gd name="connsiteX3" fmla="*/ 3032626 w 3032626"/>
                <a:gd name="connsiteY3" fmla="*/ 4702 h 151377"/>
                <a:gd name="connsiteX0" fmla="*/ 0 w 3032626"/>
                <a:gd name="connsiteY0" fmla="*/ 145809 h 153730"/>
                <a:gd name="connsiteX1" fmla="*/ 945282 w 3032626"/>
                <a:gd name="connsiteY1" fmla="*/ 26 h 153730"/>
                <a:gd name="connsiteX2" fmla="*/ 2180287 w 3032626"/>
                <a:gd name="connsiteY2" fmla="*/ 153730 h 153730"/>
                <a:gd name="connsiteX3" fmla="*/ 3032626 w 3032626"/>
                <a:gd name="connsiteY3" fmla="*/ 7055 h 153730"/>
                <a:gd name="connsiteX0" fmla="*/ 0 w 3032626"/>
                <a:gd name="connsiteY0" fmla="*/ 145809 h 153730"/>
                <a:gd name="connsiteX1" fmla="*/ 945282 w 3032626"/>
                <a:gd name="connsiteY1" fmla="*/ 26 h 153730"/>
                <a:gd name="connsiteX2" fmla="*/ 2180287 w 3032626"/>
                <a:gd name="connsiteY2" fmla="*/ 153730 h 153730"/>
                <a:gd name="connsiteX3" fmla="*/ 3032626 w 3032626"/>
                <a:gd name="connsiteY3" fmla="*/ 7055 h 153730"/>
              </a:gdLst>
              <a:ahLst/>
              <a:cxnLst>
                <a:cxn ang="0">
                  <a:pos x="connsiteX0" y="connsiteY0"/>
                </a:cxn>
                <a:cxn ang="0">
                  <a:pos x="connsiteX1" y="connsiteY1"/>
                </a:cxn>
                <a:cxn ang="0">
                  <a:pos x="connsiteX2" y="connsiteY2"/>
                </a:cxn>
                <a:cxn ang="0">
                  <a:pos x="connsiteX3" y="connsiteY3"/>
                </a:cxn>
              </a:cxnLst>
              <a:rect l="l" t="t" r="r" b="b"/>
              <a:pathLst>
                <a:path w="3032626" h="153730">
                  <a:moveTo>
                    <a:pt x="0" y="145809"/>
                  </a:moveTo>
                  <a:cubicBezTo>
                    <a:pt x="319603" y="47339"/>
                    <a:pt x="581901" y="-1294"/>
                    <a:pt x="945282" y="26"/>
                  </a:cubicBezTo>
                  <a:cubicBezTo>
                    <a:pt x="1308663" y="1346"/>
                    <a:pt x="1794468" y="148896"/>
                    <a:pt x="2180287" y="153730"/>
                  </a:cubicBezTo>
                  <a:cubicBezTo>
                    <a:pt x="2613806" y="152286"/>
                    <a:pt x="2904703" y="62403"/>
                    <a:pt x="3032626" y="7055"/>
                  </a:cubicBezTo>
                </a:path>
              </a:pathLst>
            </a:custGeom>
            <a:no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effectLst/>
              </a:endParaRPr>
            </a:p>
          </p:txBody>
        </p:sp>
        <p:sp>
          <p:nvSpPr>
            <p:cNvPr id="50" name="フリーフォーム: 図形 49">
              <a:extLst>
                <a:ext uri="{FF2B5EF4-FFF2-40B4-BE49-F238E27FC236}">
                  <a16:creationId xmlns="" xmlns:a16="http://schemas.microsoft.com/office/drawing/2014/main" id="{4CAB4A20-59F2-4FBA-8EF3-92BCC0B4A72B}"/>
                </a:ext>
              </a:extLst>
            </p:cNvPr>
            <p:cNvSpPr/>
            <p:nvPr/>
          </p:nvSpPr>
          <p:spPr>
            <a:xfrm>
              <a:off x="3387074" y="1668559"/>
              <a:ext cx="2429416" cy="153177"/>
            </a:xfrm>
            <a:custGeom>
              <a:avLst/>
              <a:gdLst>
                <a:gd name="connsiteX0" fmla="*/ 0 w 2967038"/>
                <a:gd name="connsiteY0" fmla="*/ 55202 h 133429"/>
                <a:gd name="connsiteX1" fmla="*/ 866775 w 2967038"/>
                <a:gd name="connsiteY1" fmla="*/ 2814 h 133429"/>
                <a:gd name="connsiteX2" fmla="*/ 2271713 w 2967038"/>
                <a:gd name="connsiteY2" fmla="*/ 131402 h 133429"/>
                <a:gd name="connsiteX3" fmla="*/ 2967038 w 2967038"/>
                <a:gd name="connsiteY3" fmla="*/ 69489 h 133429"/>
                <a:gd name="connsiteX0" fmla="*/ 0 w 2967038"/>
                <a:gd name="connsiteY0" fmla="*/ 70924 h 149151"/>
                <a:gd name="connsiteX1" fmla="*/ 866776 w 2967038"/>
                <a:gd name="connsiteY1" fmla="*/ 2054 h 149151"/>
                <a:gd name="connsiteX2" fmla="*/ 2271713 w 2967038"/>
                <a:gd name="connsiteY2" fmla="*/ 147124 h 149151"/>
                <a:gd name="connsiteX3" fmla="*/ 2967038 w 2967038"/>
                <a:gd name="connsiteY3" fmla="*/ 85211 h 149151"/>
                <a:gd name="connsiteX0" fmla="*/ 0 w 2967038"/>
                <a:gd name="connsiteY0" fmla="*/ 71680 h 165864"/>
                <a:gd name="connsiteX1" fmla="*/ 866776 w 2967038"/>
                <a:gd name="connsiteY1" fmla="*/ 2810 h 165864"/>
                <a:gd name="connsiteX2" fmla="*/ 2271713 w 2967038"/>
                <a:gd name="connsiteY2" fmla="*/ 164362 h 165864"/>
                <a:gd name="connsiteX3" fmla="*/ 2967038 w 2967038"/>
                <a:gd name="connsiteY3" fmla="*/ 85967 h 165864"/>
                <a:gd name="connsiteX0" fmla="*/ 0 w 2967038"/>
                <a:gd name="connsiteY0" fmla="*/ 71680 h 165453"/>
                <a:gd name="connsiteX1" fmla="*/ 866776 w 2967038"/>
                <a:gd name="connsiteY1" fmla="*/ 2810 h 165453"/>
                <a:gd name="connsiteX2" fmla="*/ 2271713 w 2967038"/>
                <a:gd name="connsiteY2" fmla="*/ 164362 h 165453"/>
                <a:gd name="connsiteX3" fmla="*/ 2967038 w 2967038"/>
                <a:gd name="connsiteY3" fmla="*/ 62422 h 165453"/>
                <a:gd name="connsiteX0" fmla="*/ 0 w 2967038"/>
                <a:gd name="connsiteY0" fmla="*/ 71680 h 165621"/>
                <a:gd name="connsiteX1" fmla="*/ 866776 w 2967038"/>
                <a:gd name="connsiteY1" fmla="*/ 2810 h 165621"/>
                <a:gd name="connsiteX2" fmla="*/ 2271713 w 2967038"/>
                <a:gd name="connsiteY2" fmla="*/ 164362 h 165621"/>
                <a:gd name="connsiteX3" fmla="*/ 2967038 w 2967038"/>
                <a:gd name="connsiteY3" fmla="*/ 62422 h 165621"/>
                <a:gd name="connsiteX0" fmla="*/ 0 w 2967038"/>
                <a:gd name="connsiteY0" fmla="*/ 73110 h 167051"/>
                <a:gd name="connsiteX1" fmla="*/ 866776 w 2967038"/>
                <a:gd name="connsiteY1" fmla="*/ 4240 h 167051"/>
                <a:gd name="connsiteX2" fmla="*/ 2271713 w 2967038"/>
                <a:gd name="connsiteY2" fmla="*/ 165792 h 167051"/>
                <a:gd name="connsiteX3" fmla="*/ 2967038 w 2967038"/>
                <a:gd name="connsiteY3" fmla="*/ 63852 h 167051"/>
                <a:gd name="connsiteX0" fmla="*/ 0 w 2967038"/>
                <a:gd name="connsiteY0" fmla="*/ 74401 h 168342"/>
                <a:gd name="connsiteX1" fmla="*/ 866776 w 2967038"/>
                <a:gd name="connsiteY1" fmla="*/ 5531 h 168342"/>
                <a:gd name="connsiteX2" fmla="*/ 2271713 w 2967038"/>
                <a:gd name="connsiteY2" fmla="*/ 167083 h 168342"/>
                <a:gd name="connsiteX3" fmla="*/ 2967038 w 2967038"/>
                <a:gd name="connsiteY3" fmla="*/ 65143 h 168342"/>
                <a:gd name="connsiteX0" fmla="*/ 0 w 2967038"/>
                <a:gd name="connsiteY0" fmla="*/ 75318 h 169259"/>
                <a:gd name="connsiteX1" fmla="*/ 866776 w 2967038"/>
                <a:gd name="connsiteY1" fmla="*/ 6448 h 169259"/>
                <a:gd name="connsiteX2" fmla="*/ 2271713 w 2967038"/>
                <a:gd name="connsiteY2" fmla="*/ 168000 h 169259"/>
                <a:gd name="connsiteX3" fmla="*/ 2967038 w 2967038"/>
                <a:gd name="connsiteY3" fmla="*/ 66060 h 169259"/>
                <a:gd name="connsiteX0" fmla="*/ 0 w 2967038"/>
                <a:gd name="connsiteY0" fmla="*/ 75318 h 169259"/>
                <a:gd name="connsiteX1" fmla="*/ 902551 w 2967038"/>
                <a:gd name="connsiteY1" fmla="*/ 6448 h 169259"/>
                <a:gd name="connsiteX2" fmla="*/ 2271713 w 2967038"/>
                <a:gd name="connsiteY2" fmla="*/ 168000 h 169259"/>
                <a:gd name="connsiteX3" fmla="*/ 2967038 w 2967038"/>
                <a:gd name="connsiteY3" fmla="*/ 66060 h 169259"/>
                <a:gd name="connsiteX0" fmla="*/ 0 w 2967038"/>
                <a:gd name="connsiteY0" fmla="*/ 76262 h 170203"/>
                <a:gd name="connsiteX1" fmla="*/ 902551 w 2967038"/>
                <a:gd name="connsiteY1" fmla="*/ 7392 h 170203"/>
                <a:gd name="connsiteX2" fmla="*/ 2271713 w 2967038"/>
                <a:gd name="connsiteY2" fmla="*/ 168944 h 170203"/>
                <a:gd name="connsiteX3" fmla="*/ 2967038 w 2967038"/>
                <a:gd name="connsiteY3" fmla="*/ 67004 h 170203"/>
                <a:gd name="connsiteX0" fmla="*/ 0 w 2967038"/>
                <a:gd name="connsiteY0" fmla="*/ 78328 h 172269"/>
                <a:gd name="connsiteX1" fmla="*/ 938326 w 2967038"/>
                <a:gd name="connsiteY1" fmla="*/ 7104 h 172269"/>
                <a:gd name="connsiteX2" fmla="*/ 2271713 w 2967038"/>
                <a:gd name="connsiteY2" fmla="*/ 171010 h 172269"/>
                <a:gd name="connsiteX3" fmla="*/ 2967038 w 2967038"/>
                <a:gd name="connsiteY3" fmla="*/ 69070 h 172269"/>
                <a:gd name="connsiteX0" fmla="*/ 0 w 2967038"/>
                <a:gd name="connsiteY0" fmla="*/ 78328 h 172395"/>
                <a:gd name="connsiteX1" fmla="*/ 938326 w 2967038"/>
                <a:gd name="connsiteY1" fmla="*/ 7104 h 172395"/>
                <a:gd name="connsiteX2" fmla="*/ 2271713 w 2967038"/>
                <a:gd name="connsiteY2" fmla="*/ 171010 h 172395"/>
                <a:gd name="connsiteX3" fmla="*/ 2967038 w 2967038"/>
                <a:gd name="connsiteY3" fmla="*/ 69070 h 172395"/>
                <a:gd name="connsiteX0" fmla="*/ 0 w 2973001"/>
                <a:gd name="connsiteY0" fmla="*/ 78328 h 172680"/>
                <a:gd name="connsiteX1" fmla="*/ 938326 w 2973001"/>
                <a:gd name="connsiteY1" fmla="*/ 7104 h 172680"/>
                <a:gd name="connsiteX2" fmla="*/ 2271713 w 2973001"/>
                <a:gd name="connsiteY2" fmla="*/ 171010 h 172680"/>
                <a:gd name="connsiteX3" fmla="*/ 2973001 w 2973001"/>
                <a:gd name="connsiteY3" fmla="*/ 80843 h 172680"/>
                <a:gd name="connsiteX0" fmla="*/ 0 w 2973001"/>
                <a:gd name="connsiteY0" fmla="*/ 78328 h 173079"/>
                <a:gd name="connsiteX1" fmla="*/ 938326 w 2973001"/>
                <a:gd name="connsiteY1" fmla="*/ 7104 h 173079"/>
                <a:gd name="connsiteX2" fmla="*/ 2271713 w 2973001"/>
                <a:gd name="connsiteY2" fmla="*/ 171010 h 173079"/>
                <a:gd name="connsiteX3" fmla="*/ 2973001 w 2973001"/>
                <a:gd name="connsiteY3" fmla="*/ 80843 h 173079"/>
                <a:gd name="connsiteX0" fmla="*/ 0 w 2973001"/>
                <a:gd name="connsiteY0" fmla="*/ 78328 h 172451"/>
                <a:gd name="connsiteX1" fmla="*/ 938326 w 2973001"/>
                <a:gd name="connsiteY1" fmla="*/ 7104 h 172451"/>
                <a:gd name="connsiteX2" fmla="*/ 2271713 w 2973001"/>
                <a:gd name="connsiteY2" fmla="*/ 171010 h 172451"/>
                <a:gd name="connsiteX3" fmla="*/ 2973001 w 2973001"/>
                <a:gd name="connsiteY3" fmla="*/ 80843 h 172451"/>
                <a:gd name="connsiteX0" fmla="*/ 0 w 3028651"/>
                <a:gd name="connsiteY0" fmla="*/ 78328 h 171708"/>
                <a:gd name="connsiteX1" fmla="*/ 938326 w 3028651"/>
                <a:gd name="connsiteY1" fmla="*/ 7104 h 171708"/>
                <a:gd name="connsiteX2" fmla="*/ 2271713 w 3028651"/>
                <a:gd name="connsiteY2" fmla="*/ 171010 h 171708"/>
                <a:gd name="connsiteX3" fmla="*/ 3028651 w 3028651"/>
                <a:gd name="connsiteY3" fmla="*/ 11778 h 171708"/>
                <a:gd name="connsiteX0" fmla="*/ 0 w 3028651"/>
                <a:gd name="connsiteY0" fmla="*/ 74827 h 155723"/>
                <a:gd name="connsiteX1" fmla="*/ 938326 w 3028651"/>
                <a:gd name="connsiteY1" fmla="*/ 3603 h 155723"/>
                <a:gd name="connsiteX2" fmla="*/ 2176312 w 3028651"/>
                <a:gd name="connsiteY2" fmla="*/ 154952 h 155723"/>
                <a:gd name="connsiteX3" fmla="*/ 3028651 w 3028651"/>
                <a:gd name="connsiteY3" fmla="*/ 8277 h 155723"/>
                <a:gd name="connsiteX0" fmla="*/ 0 w 3028651"/>
                <a:gd name="connsiteY0" fmla="*/ 74827 h 154952"/>
                <a:gd name="connsiteX1" fmla="*/ 938326 w 3028651"/>
                <a:gd name="connsiteY1" fmla="*/ 3603 h 154952"/>
                <a:gd name="connsiteX2" fmla="*/ 2176312 w 3028651"/>
                <a:gd name="connsiteY2" fmla="*/ 154952 h 154952"/>
                <a:gd name="connsiteX3" fmla="*/ 3028651 w 3028651"/>
                <a:gd name="connsiteY3" fmla="*/ 8277 h 154952"/>
                <a:gd name="connsiteX0" fmla="*/ 0 w 3028651"/>
                <a:gd name="connsiteY0" fmla="*/ 74827 h 154952"/>
                <a:gd name="connsiteX1" fmla="*/ 938326 w 3028651"/>
                <a:gd name="connsiteY1" fmla="*/ 3603 h 154952"/>
                <a:gd name="connsiteX2" fmla="*/ 2176312 w 3028651"/>
                <a:gd name="connsiteY2" fmla="*/ 154952 h 154952"/>
                <a:gd name="connsiteX3" fmla="*/ 3028651 w 3028651"/>
                <a:gd name="connsiteY3" fmla="*/ 8277 h 154952"/>
                <a:gd name="connsiteX0" fmla="*/ 0 w 3028651"/>
                <a:gd name="connsiteY0" fmla="*/ 74827 h 154952"/>
                <a:gd name="connsiteX1" fmla="*/ 938326 w 3028651"/>
                <a:gd name="connsiteY1" fmla="*/ 3603 h 154952"/>
                <a:gd name="connsiteX2" fmla="*/ 2176312 w 3028651"/>
                <a:gd name="connsiteY2" fmla="*/ 154952 h 154952"/>
                <a:gd name="connsiteX3" fmla="*/ 3028651 w 3028651"/>
                <a:gd name="connsiteY3" fmla="*/ 8277 h 154952"/>
                <a:gd name="connsiteX0" fmla="*/ 0 w 3032626"/>
                <a:gd name="connsiteY0" fmla="*/ 143444 h 151365"/>
                <a:gd name="connsiteX1" fmla="*/ 942301 w 3032626"/>
                <a:gd name="connsiteY1" fmla="*/ 16 h 151365"/>
                <a:gd name="connsiteX2" fmla="*/ 2180287 w 3032626"/>
                <a:gd name="connsiteY2" fmla="*/ 151365 h 151365"/>
                <a:gd name="connsiteX3" fmla="*/ 3032626 w 3032626"/>
                <a:gd name="connsiteY3" fmla="*/ 4690 h 151365"/>
                <a:gd name="connsiteX0" fmla="*/ 0 w 3032626"/>
                <a:gd name="connsiteY0" fmla="*/ 143484 h 151405"/>
                <a:gd name="connsiteX1" fmla="*/ 942301 w 3032626"/>
                <a:gd name="connsiteY1" fmla="*/ 56 h 151405"/>
                <a:gd name="connsiteX2" fmla="*/ 2180287 w 3032626"/>
                <a:gd name="connsiteY2" fmla="*/ 151405 h 151405"/>
                <a:gd name="connsiteX3" fmla="*/ 3032626 w 3032626"/>
                <a:gd name="connsiteY3" fmla="*/ 4730 h 151405"/>
                <a:gd name="connsiteX0" fmla="*/ 0 w 3032626"/>
                <a:gd name="connsiteY0" fmla="*/ 143456 h 151377"/>
                <a:gd name="connsiteX1" fmla="*/ 942301 w 3032626"/>
                <a:gd name="connsiteY1" fmla="*/ 28 h 151377"/>
                <a:gd name="connsiteX2" fmla="*/ 2180287 w 3032626"/>
                <a:gd name="connsiteY2" fmla="*/ 151377 h 151377"/>
                <a:gd name="connsiteX3" fmla="*/ 3032626 w 3032626"/>
                <a:gd name="connsiteY3" fmla="*/ 4702 h 151377"/>
                <a:gd name="connsiteX0" fmla="*/ 0 w 3041570"/>
                <a:gd name="connsiteY0" fmla="*/ 143456 h 151377"/>
                <a:gd name="connsiteX1" fmla="*/ 942301 w 3041570"/>
                <a:gd name="connsiteY1" fmla="*/ 28 h 151377"/>
                <a:gd name="connsiteX2" fmla="*/ 2180287 w 3041570"/>
                <a:gd name="connsiteY2" fmla="*/ 151377 h 151377"/>
                <a:gd name="connsiteX3" fmla="*/ 3041570 w 3041570"/>
                <a:gd name="connsiteY3" fmla="*/ 14120 h 151377"/>
                <a:gd name="connsiteX0" fmla="*/ 0 w 3041570"/>
                <a:gd name="connsiteY0" fmla="*/ 143456 h 151377"/>
                <a:gd name="connsiteX1" fmla="*/ 942301 w 3041570"/>
                <a:gd name="connsiteY1" fmla="*/ 28 h 151377"/>
                <a:gd name="connsiteX2" fmla="*/ 2162400 w 3041570"/>
                <a:gd name="connsiteY2" fmla="*/ 151377 h 151377"/>
                <a:gd name="connsiteX3" fmla="*/ 3041570 w 3041570"/>
                <a:gd name="connsiteY3" fmla="*/ 14120 h 151377"/>
                <a:gd name="connsiteX0" fmla="*/ 0 w 3041570"/>
                <a:gd name="connsiteY0" fmla="*/ 143456 h 151377"/>
                <a:gd name="connsiteX1" fmla="*/ 942301 w 3041570"/>
                <a:gd name="connsiteY1" fmla="*/ 28 h 151377"/>
                <a:gd name="connsiteX2" fmla="*/ 2162400 w 3041570"/>
                <a:gd name="connsiteY2" fmla="*/ 151377 h 151377"/>
                <a:gd name="connsiteX3" fmla="*/ 3041570 w 3041570"/>
                <a:gd name="connsiteY3" fmla="*/ 4702 h 151377"/>
                <a:gd name="connsiteX0" fmla="*/ 0 w 3041570"/>
                <a:gd name="connsiteY0" fmla="*/ 143456 h 151452"/>
                <a:gd name="connsiteX1" fmla="*/ 942301 w 3041570"/>
                <a:gd name="connsiteY1" fmla="*/ 28 h 151452"/>
                <a:gd name="connsiteX2" fmla="*/ 2162400 w 3041570"/>
                <a:gd name="connsiteY2" fmla="*/ 151377 h 151452"/>
                <a:gd name="connsiteX3" fmla="*/ 3041570 w 3041570"/>
                <a:gd name="connsiteY3" fmla="*/ 4702 h 151452"/>
                <a:gd name="connsiteX0" fmla="*/ 0 w 3041570"/>
                <a:gd name="connsiteY0" fmla="*/ 143456 h 151457"/>
                <a:gd name="connsiteX1" fmla="*/ 942301 w 3041570"/>
                <a:gd name="connsiteY1" fmla="*/ 28 h 151457"/>
                <a:gd name="connsiteX2" fmla="*/ 2162400 w 3041570"/>
                <a:gd name="connsiteY2" fmla="*/ 151377 h 151457"/>
                <a:gd name="connsiteX3" fmla="*/ 3041570 w 3041570"/>
                <a:gd name="connsiteY3" fmla="*/ 11765 h 151457"/>
              </a:gdLst>
              <a:ahLst/>
              <a:cxnLst>
                <a:cxn ang="0">
                  <a:pos x="connsiteX0" y="connsiteY0"/>
                </a:cxn>
                <a:cxn ang="0">
                  <a:pos x="connsiteX1" y="connsiteY1"/>
                </a:cxn>
                <a:cxn ang="0">
                  <a:pos x="connsiteX2" y="connsiteY2"/>
                </a:cxn>
                <a:cxn ang="0">
                  <a:pos x="connsiteX3" y="connsiteY3"/>
                </a:cxn>
              </a:cxnLst>
              <a:rect l="l" t="t" r="r" b="b"/>
              <a:pathLst>
                <a:path w="3041570" h="151457">
                  <a:moveTo>
                    <a:pt x="0" y="143456"/>
                  </a:moveTo>
                  <a:cubicBezTo>
                    <a:pt x="319603" y="44986"/>
                    <a:pt x="581901" y="-1292"/>
                    <a:pt x="942301" y="28"/>
                  </a:cubicBezTo>
                  <a:cubicBezTo>
                    <a:pt x="1302701" y="1348"/>
                    <a:pt x="1776581" y="146543"/>
                    <a:pt x="2162400" y="151377"/>
                  </a:cubicBezTo>
                  <a:cubicBezTo>
                    <a:pt x="2616788" y="154643"/>
                    <a:pt x="2919609" y="57695"/>
                    <a:pt x="3041570" y="11765"/>
                  </a:cubicBezTo>
                </a:path>
              </a:pathLst>
            </a:custGeom>
            <a:no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effectLst/>
              </a:endParaRPr>
            </a:p>
          </p:txBody>
        </p:sp>
      </p:grpSp>
      <p:sp>
        <p:nvSpPr>
          <p:cNvPr id="31" name="正方形/長方形 30">
            <a:extLst>
              <a:ext uri="{FF2B5EF4-FFF2-40B4-BE49-F238E27FC236}">
                <a16:creationId xmlns="" xmlns:a16="http://schemas.microsoft.com/office/drawing/2014/main" id="{22DE55D5-D601-4098-A148-5F92088C1DA3}"/>
              </a:ext>
            </a:extLst>
          </p:cNvPr>
          <p:cNvSpPr/>
          <p:nvPr/>
        </p:nvSpPr>
        <p:spPr>
          <a:xfrm>
            <a:off x="2343955" y="4785068"/>
            <a:ext cx="1863730" cy="216000"/>
          </a:xfrm>
          <a:prstGeom prst="rect">
            <a:avLst/>
          </a:prstGeom>
          <a:noFill/>
          <a:ln w="28575">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endParaRPr>
          </a:p>
        </p:txBody>
      </p:sp>
      <p:grpSp>
        <p:nvGrpSpPr>
          <p:cNvPr id="11" name="グループ化 10"/>
          <p:cNvGrpSpPr/>
          <p:nvPr/>
        </p:nvGrpSpPr>
        <p:grpSpPr>
          <a:xfrm>
            <a:off x="4026861" y="4707110"/>
            <a:ext cx="371665" cy="371916"/>
            <a:chOff x="4064965" y="4711874"/>
            <a:chExt cx="371665" cy="371916"/>
          </a:xfrm>
        </p:grpSpPr>
        <p:sp>
          <p:nvSpPr>
            <p:cNvPr id="41" name="楕円 29">
              <a:extLst>
                <a:ext uri="{FF2B5EF4-FFF2-40B4-BE49-F238E27FC236}">
                  <a16:creationId xmlns="" xmlns:a16="http://schemas.microsoft.com/office/drawing/2014/main" id="{BE065DDD-CD09-4834-B8F7-33D29CDB2D7B}"/>
                </a:ext>
              </a:extLst>
            </p:cNvPr>
            <p:cNvSpPr/>
            <p:nvPr/>
          </p:nvSpPr>
          <p:spPr>
            <a:xfrm>
              <a:off x="4076630" y="4723790"/>
              <a:ext cx="360000" cy="360000"/>
            </a:xfrm>
            <a:prstGeom prst="ellipse">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HGP創英角ｺﾞｼｯｸUB" panose="020B0900000000000000" pitchFamily="50" charset="-128"/>
                <a:ea typeface="HGP創英角ｺﾞｼｯｸUB" panose="020B0900000000000000" pitchFamily="50" charset="-128"/>
              </a:endParaRPr>
            </a:p>
          </p:txBody>
        </p:sp>
        <p:sp>
          <p:nvSpPr>
            <p:cNvPr id="51" name="楕円 29">
              <a:extLst>
                <a:ext uri="{FF2B5EF4-FFF2-40B4-BE49-F238E27FC236}">
                  <a16:creationId xmlns="" xmlns:a16="http://schemas.microsoft.com/office/drawing/2014/main" id="{BE065DDD-CD09-4834-B8F7-33D29CDB2D7B}"/>
                </a:ext>
              </a:extLst>
            </p:cNvPr>
            <p:cNvSpPr/>
            <p:nvPr/>
          </p:nvSpPr>
          <p:spPr>
            <a:xfrm>
              <a:off x="4064965" y="4711874"/>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en-US" altLang="ja-JP" dirty="0">
                  <a:solidFill>
                    <a:schemeClr val="bg1"/>
                  </a:solidFill>
                  <a:effectLst/>
                  <a:latin typeface="HGP創英角ｺﾞｼｯｸUB" panose="020B0900000000000000" pitchFamily="50" charset="-128"/>
                  <a:ea typeface="HGP創英角ｺﾞｼｯｸUB" panose="020B0900000000000000" pitchFamily="50" charset="-128"/>
                </a:rPr>
                <a:t>4</a:t>
              </a:r>
              <a:endParaRPr kumimoji="1" lang="ja-JP" altLang="en-US" dirty="0">
                <a:solidFill>
                  <a:schemeClr val="bg1"/>
                </a:solidFill>
                <a:effectLst/>
                <a:latin typeface="HGP創英角ｺﾞｼｯｸUB" panose="020B0900000000000000" pitchFamily="50" charset="-128"/>
                <a:ea typeface="HGP創英角ｺﾞｼｯｸUB" panose="020B0900000000000000" pitchFamily="50" charset="-128"/>
              </a:endParaRPr>
            </a:p>
          </p:txBody>
        </p:sp>
      </p:grpSp>
      <p:sp>
        <p:nvSpPr>
          <p:cNvPr id="53"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エクセルへの「分析ツール」の追加</a:t>
            </a:r>
          </a:p>
        </p:txBody>
      </p:sp>
    </p:spTree>
    <p:extLst>
      <p:ext uri="{BB962C8B-B14F-4D97-AF65-F5344CB8AC3E}">
        <p14:creationId xmlns:p14="http://schemas.microsoft.com/office/powerpoint/2010/main" val="3912971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2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2164</Words>
  <Application>Microsoft Office PowerPoint</Application>
  <PresentationFormat>画面に合わせる (16:10)</PresentationFormat>
  <Paragraphs>226</Paragraphs>
  <Slides>18</Slides>
  <Notes>18</Notes>
  <HiddenSlides>0</HiddenSlides>
  <MMClips>0</MMClips>
  <ScaleCrop>false</ScaleCrop>
  <HeadingPairs>
    <vt:vector size="4" baseType="variant">
      <vt:variant>
        <vt:lpstr>テーマ</vt:lpstr>
      </vt:variant>
      <vt:variant>
        <vt:i4>4</vt:i4>
      </vt:variant>
      <vt:variant>
        <vt:lpstr>スライド タイトル</vt:lpstr>
      </vt:variant>
      <vt:variant>
        <vt:i4>18</vt:i4>
      </vt:variant>
    </vt:vector>
  </HeadingPairs>
  <TitlesOfParts>
    <vt:vector size="22" baseType="lpstr">
      <vt:lpstr>2_Office テーマ</vt:lpstr>
      <vt:lpstr>1_Office テーマ</vt:lpstr>
      <vt:lpstr>4_Office テーマ</vt:lpstr>
      <vt:lpstr>3_Office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2020-02-19T05:21:21Z</dcterms:created>
  <dcterms:modified xsi:type="dcterms:W3CDTF">2020-02-25T04:28:37Z</dcterms:modified>
</cp:coreProperties>
</file>